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59" r:id="rId3"/>
    <p:sldId id="376" r:id="rId4"/>
    <p:sldId id="360" r:id="rId5"/>
    <p:sldId id="361" r:id="rId6"/>
    <p:sldId id="362" r:id="rId7"/>
    <p:sldId id="364" r:id="rId8"/>
    <p:sldId id="363" r:id="rId9"/>
    <p:sldId id="379" r:id="rId10"/>
    <p:sldId id="399" r:id="rId11"/>
    <p:sldId id="605" r:id="rId12"/>
    <p:sldId id="367" r:id="rId13"/>
    <p:sldId id="380" r:id="rId14"/>
    <p:sldId id="393" r:id="rId15"/>
    <p:sldId id="392" r:id="rId16"/>
    <p:sldId id="607" r:id="rId17"/>
    <p:sldId id="397" r:id="rId18"/>
    <p:sldId id="384" r:id="rId19"/>
    <p:sldId id="398" r:id="rId20"/>
    <p:sldId id="386" r:id="rId21"/>
    <p:sldId id="371" r:id="rId22"/>
    <p:sldId id="372" r:id="rId23"/>
    <p:sldId id="609" r:id="rId24"/>
    <p:sldId id="37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5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namarlapudi, Praveen" initials="KP" lastIdx="2" clrIdx="0">
    <p:extLst>
      <p:ext uri="{19B8F6BF-5375-455C-9EA6-DF929625EA0E}">
        <p15:presenceInfo xmlns:p15="http://schemas.microsoft.com/office/powerpoint/2012/main" userId="S::pkanamarlapudi@paypal.com::faba9145-29ed-4148-9da9-21693f50027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D9E7FF"/>
    <a:srgbClr val="C5EEFF"/>
    <a:srgbClr val="74839F"/>
    <a:srgbClr val="B0CFE5"/>
    <a:srgbClr val="E5EFF6"/>
    <a:srgbClr val="E5F5FC"/>
    <a:srgbClr val="19468E"/>
    <a:srgbClr val="19468D"/>
    <a:srgbClr val="0092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681EFD-CAC8-DE49-A4C8-C3C4D9AEC561}" v="3690" dt="2018-08-24T12:01:53.430"/>
    <p1510:client id="{65950F16-3F97-CF48-8E76-5742F55E204D}" v="9" dt="2018-08-24T15:46:28.6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0"/>
    <p:restoredTop sz="84145"/>
  </p:normalViewPr>
  <p:slideViewPr>
    <p:cSldViewPr snapToGrid="0">
      <p:cViewPr varScale="1">
        <p:scale>
          <a:sx n="81" d="100"/>
          <a:sy n="81" d="100"/>
        </p:scale>
        <p:origin x="216" y="448"/>
      </p:cViewPr>
      <p:guideLst>
        <p:guide orient="horz" pos="2160"/>
        <p:guide pos="3840"/>
        <p:guide orient="horz" pos="50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4BDF2A-0331-E14E-B609-A48860A4F185}" type="doc">
      <dgm:prSet loTypeId="urn:microsoft.com/office/officeart/2005/8/layout/vList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E69A33-182D-1046-A570-7A1696135740}">
      <dgm:prSet phldrT="[Text]"/>
      <dgm:spPr/>
      <dgm:t>
        <a:bodyPr/>
        <a:lstStyle/>
        <a:p>
          <a:r>
            <a:rPr lang="en-US" sz="2000" dirty="0"/>
            <a:t>%hive, %</a:t>
          </a:r>
          <a:r>
            <a:rPr lang="en-US" sz="2000" dirty="0" err="1"/>
            <a:t>teradata</a:t>
          </a:r>
          <a:endParaRPr lang="en-US" sz="3000" dirty="0">
            <a:solidFill>
              <a:srgbClr val="010000"/>
            </a:solidFill>
            <a:latin typeface="PayPal Sans Big"/>
          </a:endParaRPr>
        </a:p>
      </dgm:t>
    </dgm:pt>
    <dgm:pt modelId="{2C15F77E-E289-C045-88A1-6CDEECE96173}" type="parTrans" cxnId="{743BA24D-F836-7040-8805-34206A572BFC}">
      <dgm:prSet/>
      <dgm:spPr/>
      <dgm:t>
        <a:bodyPr/>
        <a:lstStyle/>
        <a:p>
          <a:endParaRPr lang="en-US"/>
        </a:p>
      </dgm:t>
    </dgm:pt>
    <dgm:pt modelId="{902B1319-05CC-F341-9D4C-E3C76AE61D78}" type="sibTrans" cxnId="{743BA24D-F836-7040-8805-34206A572BFC}">
      <dgm:prSet/>
      <dgm:spPr/>
      <dgm:t>
        <a:bodyPr/>
        <a:lstStyle/>
        <a:p>
          <a:endParaRPr lang="en-US"/>
        </a:p>
      </dgm:t>
    </dgm:pt>
    <dgm:pt modelId="{5B004DA4-2FAE-E242-969A-5AA65760C1B0}">
      <dgm:prSet phldrT="[Text]"/>
      <dgm:spPr/>
      <dgm:t>
        <a:bodyPr/>
        <a:lstStyle/>
        <a:p>
          <a:r>
            <a:rPr lang="en-US" sz="2000" dirty="0"/>
            <a:t>Query data from Hive (or Teradata)</a:t>
          </a:r>
        </a:p>
      </dgm:t>
    </dgm:pt>
    <dgm:pt modelId="{4AECC339-BBB6-A74F-89CD-790EE45F27D7}" type="parTrans" cxnId="{399EC48C-7D59-3B4E-B96C-C2E0453DA760}">
      <dgm:prSet/>
      <dgm:spPr/>
      <dgm:t>
        <a:bodyPr/>
        <a:lstStyle/>
        <a:p>
          <a:endParaRPr lang="en-US"/>
        </a:p>
      </dgm:t>
    </dgm:pt>
    <dgm:pt modelId="{9588D527-D79C-A447-B674-CBB2E3751C84}" type="sibTrans" cxnId="{399EC48C-7D59-3B4E-B96C-C2E0453DA760}">
      <dgm:prSet/>
      <dgm:spPr/>
      <dgm:t>
        <a:bodyPr/>
        <a:lstStyle/>
        <a:p>
          <a:endParaRPr lang="en-US"/>
        </a:p>
      </dgm:t>
    </dgm:pt>
    <dgm:pt modelId="{3FF50FAA-0E0C-C649-92E5-16D71D25F9EE}">
      <dgm:prSet phldrT="[Text]"/>
      <dgm:spPr/>
      <dgm:t>
        <a:bodyPr/>
        <a:lstStyle/>
        <a:p>
          <a:r>
            <a:rPr lang="en-US" sz="2000" dirty="0"/>
            <a:t>Query data from Presto</a:t>
          </a:r>
        </a:p>
      </dgm:t>
    </dgm:pt>
    <dgm:pt modelId="{D4E9DED2-1034-2746-AD56-7DBF3A33378C}" type="parTrans" cxnId="{ED1F79C9-7D31-544E-8558-395FD0E0F8C6}">
      <dgm:prSet/>
      <dgm:spPr/>
      <dgm:t>
        <a:bodyPr/>
        <a:lstStyle/>
        <a:p>
          <a:endParaRPr lang="en-US"/>
        </a:p>
      </dgm:t>
    </dgm:pt>
    <dgm:pt modelId="{89555257-3696-AD43-B628-39300ED738EE}" type="sibTrans" cxnId="{ED1F79C9-7D31-544E-8558-395FD0E0F8C6}">
      <dgm:prSet/>
      <dgm:spPr/>
      <dgm:t>
        <a:bodyPr/>
        <a:lstStyle/>
        <a:p>
          <a:endParaRPr lang="en-US"/>
        </a:p>
      </dgm:t>
    </dgm:pt>
    <dgm:pt modelId="{680BA9B2-76CC-A44E-8DDD-E8CD8CB2786D}">
      <dgm:prSet phldrT="[Text]"/>
      <dgm:spPr/>
      <dgm:t>
        <a:bodyPr/>
        <a:lstStyle/>
        <a:p>
          <a:r>
            <a:rPr lang="en-US" sz="2000" dirty="0"/>
            <a:t>Publish to Tableau</a:t>
          </a:r>
        </a:p>
      </dgm:t>
    </dgm:pt>
    <dgm:pt modelId="{BEB56425-2FA7-E54E-A454-456F30D288D3}" type="parTrans" cxnId="{31EB9F6A-3E4E-2F46-BA62-0909BEECF721}">
      <dgm:prSet/>
      <dgm:spPr/>
      <dgm:t>
        <a:bodyPr/>
        <a:lstStyle/>
        <a:p>
          <a:endParaRPr lang="en-US"/>
        </a:p>
      </dgm:t>
    </dgm:pt>
    <dgm:pt modelId="{2E1936B3-BF9A-FC49-B713-092EA574B013}" type="sibTrans" cxnId="{31EB9F6A-3E4E-2F46-BA62-0909BEECF721}">
      <dgm:prSet/>
      <dgm:spPr/>
      <dgm:t>
        <a:bodyPr/>
        <a:lstStyle/>
        <a:p>
          <a:endParaRPr lang="en-US"/>
        </a:p>
      </dgm:t>
    </dgm:pt>
    <dgm:pt modelId="{7D78EEE5-E347-40C2-84C1-BFAE98C0AE03}">
      <dgm:prSet phldrT="[Text]"/>
      <dgm:spPr/>
      <dgm:t>
        <a:bodyPr/>
        <a:lstStyle/>
        <a:p>
          <a:r>
            <a:rPr lang="en-US" sz="2000" dirty="0"/>
            <a:t>Insert data using csv/</a:t>
          </a:r>
          <a:r>
            <a:rPr lang="en-US" sz="2000" dirty="0" err="1"/>
            <a:t>dataframes</a:t>
          </a:r>
          <a:endParaRPr lang="en-US" sz="2000" dirty="0"/>
        </a:p>
      </dgm:t>
    </dgm:pt>
    <dgm:pt modelId="{9D1E74D6-123A-4DC6-B9E4-B0F3E6301349}" type="parTrans" cxnId="{BE344520-03BE-4729-9E10-C56FDD2CFEB0}">
      <dgm:prSet/>
      <dgm:spPr/>
      <dgm:t>
        <a:bodyPr/>
        <a:lstStyle/>
        <a:p>
          <a:endParaRPr lang="en-US"/>
        </a:p>
      </dgm:t>
    </dgm:pt>
    <dgm:pt modelId="{1D243CAA-DEE4-48AC-9314-806A7FC8BF37}" type="sibTrans" cxnId="{BE344520-03BE-4729-9E10-C56FDD2CFEB0}">
      <dgm:prSet/>
      <dgm:spPr/>
      <dgm:t>
        <a:bodyPr/>
        <a:lstStyle/>
        <a:p>
          <a:endParaRPr lang="en-US"/>
        </a:p>
      </dgm:t>
    </dgm:pt>
    <dgm:pt modelId="{42BC8898-3CF4-40C3-A92E-BD8A23A3254B}">
      <dgm:prSet phldrT="[Text]"/>
      <dgm:spPr/>
      <dgm:t>
        <a:bodyPr/>
        <a:lstStyle/>
        <a:p>
          <a:r>
            <a:rPr lang="en-US" sz="2000" dirty="0"/>
            <a:t>%run, %</a:t>
          </a:r>
          <a:r>
            <a:rPr lang="en-US" sz="2000" dirty="0" err="1"/>
            <a:t>run_pipeline</a:t>
          </a:r>
        </a:p>
      </dgm:t>
    </dgm:pt>
    <dgm:pt modelId="{25E60514-B5AA-440D-BF4D-50AE1CD8E98A}" type="parTrans" cxnId="{4D3A5FE1-F00C-4765-BFA7-9C62F0D94D6D}">
      <dgm:prSet/>
      <dgm:spPr/>
      <dgm:t>
        <a:bodyPr/>
        <a:lstStyle/>
        <a:p>
          <a:endParaRPr lang="en-US"/>
        </a:p>
      </dgm:t>
    </dgm:pt>
    <dgm:pt modelId="{982A5965-603F-40B6-9329-1A2CE55070CD}" type="sibTrans" cxnId="{4D3A5FE1-F00C-4765-BFA7-9C62F0D94D6D}">
      <dgm:prSet/>
      <dgm:spPr/>
      <dgm:t>
        <a:bodyPr/>
        <a:lstStyle/>
        <a:p>
          <a:endParaRPr lang="en-US"/>
        </a:p>
      </dgm:t>
    </dgm:pt>
    <dgm:pt modelId="{D1532212-26EA-4BE9-BB6E-EF8A84D76CE9}">
      <dgm:prSet phldrT="[Text]"/>
      <dgm:spPr/>
      <dgm:t>
        <a:bodyPr/>
        <a:lstStyle/>
        <a:p>
          <a:r>
            <a:rPr lang="en-US" sz="3400" dirty="0"/>
            <a:t>Query data from Spark Thrift Server</a:t>
          </a:r>
        </a:p>
      </dgm:t>
    </dgm:pt>
    <dgm:pt modelId="{47664A1E-D882-44B9-9231-B41E4DF74FA8}" type="parTrans" cxnId="{86DE31C8-2B1A-443B-A837-F7381D450931}">
      <dgm:prSet/>
      <dgm:spPr/>
      <dgm:t>
        <a:bodyPr/>
        <a:lstStyle/>
        <a:p>
          <a:endParaRPr lang="en-US"/>
        </a:p>
      </dgm:t>
    </dgm:pt>
    <dgm:pt modelId="{5E4B9E9D-CE6F-4931-9D7B-53B3E0607103}" type="sibTrans" cxnId="{86DE31C8-2B1A-443B-A837-F7381D450931}">
      <dgm:prSet/>
      <dgm:spPr/>
      <dgm:t>
        <a:bodyPr/>
        <a:lstStyle/>
        <a:p>
          <a:endParaRPr lang="en-US"/>
        </a:p>
      </dgm:t>
    </dgm:pt>
    <dgm:pt modelId="{99F62C09-CF65-477D-8BE3-B7ED9B6F6CD0}">
      <dgm:prSet phldrT="[Text]"/>
      <dgm:spPr/>
      <dgm:t>
        <a:bodyPr/>
        <a:lstStyle/>
        <a:p>
          <a:r>
            <a:rPr lang="en-US" sz="2000" dirty="0"/>
            <a:t>%</a:t>
          </a:r>
          <a:r>
            <a:rPr lang="en-US" sz="2000" dirty="0" err="1"/>
            <a:t>sts</a:t>
          </a:r>
          <a:endParaRPr lang="en-US" sz="2000" dirty="0"/>
        </a:p>
      </dgm:t>
    </dgm:pt>
    <dgm:pt modelId="{ECF46D74-41CA-4524-BD0D-3331F75D13FA}" type="parTrans" cxnId="{44D6209C-B568-44E1-BF03-B4AD09707157}">
      <dgm:prSet/>
      <dgm:spPr/>
      <dgm:t>
        <a:bodyPr/>
        <a:lstStyle/>
        <a:p>
          <a:endParaRPr lang="en-US"/>
        </a:p>
      </dgm:t>
    </dgm:pt>
    <dgm:pt modelId="{2391AAD9-2D18-49E3-856C-A97C7DCE565B}" type="sibTrans" cxnId="{44D6209C-B568-44E1-BF03-B4AD09707157}">
      <dgm:prSet/>
      <dgm:spPr/>
      <dgm:t>
        <a:bodyPr/>
        <a:lstStyle/>
        <a:p>
          <a:endParaRPr lang="en-US"/>
        </a:p>
      </dgm:t>
    </dgm:pt>
    <dgm:pt modelId="{50D8DAA1-4BD0-40F4-931E-3167BCE6B6DE}">
      <dgm:prSet phldrT="[Text]"/>
      <dgm:spPr/>
      <dgm:t>
        <a:bodyPr/>
        <a:lstStyle/>
        <a:p>
          <a:r>
            <a:rPr lang="en-US" sz="3400" dirty="0"/>
            <a:t>Includes progress bar for SQL execution</a:t>
          </a:r>
        </a:p>
      </dgm:t>
    </dgm:pt>
    <dgm:pt modelId="{691F1D0B-567E-46F1-A7DF-D3BAEECE853A}" type="parTrans" cxnId="{935440C9-DBFC-433B-9507-DEF3D9045E5B}">
      <dgm:prSet/>
      <dgm:spPr/>
      <dgm:t>
        <a:bodyPr/>
        <a:lstStyle/>
        <a:p>
          <a:endParaRPr lang="en-US"/>
        </a:p>
      </dgm:t>
    </dgm:pt>
    <dgm:pt modelId="{AD84E538-116A-4C65-914E-132CDEE4F8D7}" type="sibTrans" cxnId="{935440C9-DBFC-433B-9507-DEF3D9045E5B}">
      <dgm:prSet/>
      <dgm:spPr/>
      <dgm:t>
        <a:bodyPr/>
        <a:lstStyle/>
        <a:p>
          <a:endParaRPr lang="en-US"/>
        </a:p>
      </dgm:t>
    </dgm:pt>
    <dgm:pt modelId="{11ED1B5F-95BC-B540-8703-737B94A102F3}">
      <dgm:prSet phldrT="[Text]"/>
      <dgm:spPr/>
      <dgm:t>
        <a:bodyPr/>
        <a:lstStyle/>
        <a:p>
          <a:r>
            <a:rPr lang="en-US" sz="2000" dirty="0"/>
            <a:t>Publish to Tableau</a:t>
          </a:r>
        </a:p>
      </dgm:t>
    </dgm:pt>
    <dgm:pt modelId="{E4FB4754-1A96-1D43-9C6B-A8EE32B3B327}" type="parTrans" cxnId="{8954487A-34F3-864F-9053-748D8AFE5E05}">
      <dgm:prSet/>
      <dgm:spPr/>
      <dgm:t>
        <a:bodyPr/>
        <a:lstStyle/>
        <a:p>
          <a:endParaRPr lang="en-US"/>
        </a:p>
      </dgm:t>
    </dgm:pt>
    <dgm:pt modelId="{F90AB4E0-4370-4443-93D6-84228F77D98B}" type="sibTrans" cxnId="{8954487A-34F3-864F-9053-748D8AFE5E05}">
      <dgm:prSet/>
      <dgm:spPr/>
      <dgm:t>
        <a:bodyPr/>
        <a:lstStyle/>
        <a:p>
          <a:endParaRPr lang="en-US"/>
        </a:p>
      </dgm:t>
    </dgm:pt>
    <dgm:pt modelId="{E4754D4F-D1B5-8142-99B6-21069C5C1796}">
      <dgm:prSet phldrT="[Text]"/>
      <dgm:spPr/>
      <dgm:t>
        <a:bodyPr/>
        <a:lstStyle/>
        <a:p>
          <a:r>
            <a:rPr lang="en-US" dirty="0"/>
            <a:t>Run any notebook from another notebook</a:t>
          </a:r>
        </a:p>
      </dgm:t>
    </dgm:pt>
    <dgm:pt modelId="{3151D3BE-F38B-8F41-9717-6FDE3AE03AC9}" type="parTrans" cxnId="{7318A177-B997-454A-A437-9CA0AE32A545}">
      <dgm:prSet/>
      <dgm:spPr/>
      <dgm:t>
        <a:bodyPr/>
        <a:lstStyle/>
        <a:p>
          <a:endParaRPr lang="en-US"/>
        </a:p>
      </dgm:t>
    </dgm:pt>
    <dgm:pt modelId="{CEC76C04-C7C9-F140-ABF7-8B96BE806E6A}" type="sibTrans" cxnId="{7318A177-B997-454A-A437-9CA0AE32A545}">
      <dgm:prSet/>
      <dgm:spPr/>
      <dgm:t>
        <a:bodyPr/>
        <a:lstStyle/>
        <a:p>
          <a:endParaRPr lang="en-US"/>
        </a:p>
      </dgm:t>
    </dgm:pt>
    <dgm:pt modelId="{A314FDD5-B224-A847-AFE1-389D2E31F774}">
      <dgm:prSet phldrT="[Text]"/>
      <dgm:spPr/>
      <dgm:t>
        <a:bodyPr/>
        <a:lstStyle/>
        <a:p>
          <a:r>
            <a:rPr lang="en-US" dirty="0"/>
            <a:t>Run multiple notebooks in parallel</a:t>
          </a:r>
        </a:p>
      </dgm:t>
    </dgm:pt>
    <dgm:pt modelId="{F6765791-AF55-D84D-8A5A-D71B38BF80FC}" type="parTrans" cxnId="{6FE489A3-7665-3B43-8245-43BAFF10FB3E}">
      <dgm:prSet/>
      <dgm:spPr/>
      <dgm:t>
        <a:bodyPr/>
        <a:lstStyle/>
        <a:p>
          <a:endParaRPr lang="en-US"/>
        </a:p>
      </dgm:t>
    </dgm:pt>
    <dgm:pt modelId="{440C9B5F-02AD-CA4A-90DB-4E62B905B4CD}" type="sibTrans" cxnId="{6FE489A3-7665-3B43-8245-43BAFF10FB3E}">
      <dgm:prSet/>
      <dgm:spPr/>
      <dgm:t>
        <a:bodyPr/>
        <a:lstStyle/>
        <a:p>
          <a:endParaRPr lang="en-US"/>
        </a:p>
      </dgm:t>
    </dgm:pt>
    <dgm:pt modelId="{EED07F06-C6DC-2A4A-BA09-1868013E3CD6}">
      <dgm:prSet phldrT="[Text]"/>
      <dgm:spPr/>
      <dgm:t>
        <a:bodyPr/>
        <a:lstStyle/>
        <a:p>
          <a:r>
            <a:rPr lang="en-US" sz="2000" dirty="0"/>
            <a:t>%csv</a:t>
          </a:r>
        </a:p>
      </dgm:t>
    </dgm:pt>
    <dgm:pt modelId="{71C1DB2B-6C3F-BD4B-A1CC-D3C16D91760A}" type="parTrans" cxnId="{839CEBB1-6EF3-534F-A7B0-E7A836A1221D}">
      <dgm:prSet/>
      <dgm:spPr/>
      <dgm:t>
        <a:bodyPr/>
        <a:lstStyle/>
        <a:p>
          <a:endParaRPr lang="en-US"/>
        </a:p>
      </dgm:t>
    </dgm:pt>
    <dgm:pt modelId="{AE1C5B51-5FB3-A149-96E7-408CBAD7B4F3}" type="sibTrans" cxnId="{839CEBB1-6EF3-534F-A7B0-E7A836A1221D}">
      <dgm:prSet/>
      <dgm:spPr/>
      <dgm:t>
        <a:bodyPr/>
        <a:lstStyle/>
        <a:p>
          <a:endParaRPr lang="en-US"/>
        </a:p>
      </dgm:t>
    </dgm:pt>
    <dgm:pt modelId="{01A84A80-3474-4D44-8FDA-504F3E013064}">
      <dgm:prSet phldrT="[Text]"/>
      <dgm:spPr/>
      <dgm:t>
        <a:bodyPr/>
        <a:lstStyle/>
        <a:p>
          <a:r>
            <a:rPr lang="en-US" dirty="0"/>
            <a:t>Run SQL on csv files</a:t>
          </a:r>
        </a:p>
      </dgm:t>
    </dgm:pt>
    <dgm:pt modelId="{D3F81420-A4AA-B742-8F8A-5FE17EBC6F4B}" type="parTrans" cxnId="{D1969C17-9AFD-6943-8A0D-32ACC5C73071}">
      <dgm:prSet/>
      <dgm:spPr/>
      <dgm:t>
        <a:bodyPr/>
        <a:lstStyle/>
        <a:p>
          <a:endParaRPr lang="en-US"/>
        </a:p>
      </dgm:t>
    </dgm:pt>
    <dgm:pt modelId="{42B5001C-E668-D14B-BE64-3140A02E61A2}" type="sibTrans" cxnId="{D1969C17-9AFD-6943-8A0D-32ACC5C73071}">
      <dgm:prSet/>
      <dgm:spPr/>
      <dgm:t>
        <a:bodyPr/>
        <a:lstStyle/>
        <a:p>
          <a:endParaRPr lang="en-US"/>
        </a:p>
      </dgm:t>
    </dgm:pt>
    <dgm:pt modelId="{F67C6219-DEAC-D841-AC79-C5EFC533FE10}">
      <dgm:prSet phldrT="[Text]"/>
      <dgm:spPr/>
      <dgm:t>
        <a:bodyPr/>
        <a:lstStyle/>
        <a:p>
          <a:r>
            <a:rPr lang="en-US" sz="2000" dirty="0"/>
            <a:t>%presto</a:t>
          </a:r>
        </a:p>
      </dgm:t>
    </dgm:pt>
    <dgm:pt modelId="{C8A3C2FF-CCA3-7345-B8B2-6D23D8431AF1}" type="parTrans" cxnId="{E34A3E3D-32CA-B242-9134-AAB15EE1D7C7}">
      <dgm:prSet/>
      <dgm:spPr/>
      <dgm:t>
        <a:bodyPr/>
        <a:lstStyle/>
        <a:p>
          <a:endParaRPr lang="en-US"/>
        </a:p>
      </dgm:t>
    </dgm:pt>
    <dgm:pt modelId="{4C8C2033-D0DE-064B-995C-F39EA8F24AEC}" type="sibTrans" cxnId="{E34A3E3D-32CA-B242-9134-AAB15EE1D7C7}">
      <dgm:prSet/>
      <dgm:spPr/>
      <dgm:t>
        <a:bodyPr/>
        <a:lstStyle/>
        <a:p>
          <a:endParaRPr lang="en-US"/>
        </a:p>
      </dgm:t>
    </dgm:pt>
    <dgm:pt modelId="{F7A52880-28C4-4312-B9FD-5225C3F90879}">
      <dgm:prSet phldrT="[Text]"/>
      <dgm:spPr/>
      <dgm:t>
        <a:bodyPr/>
        <a:lstStyle/>
        <a:p>
          <a:r>
            <a:rPr lang="en-US" dirty="0"/>
            <a:t>Execute a pipeline of notebooks</a:t>
          </a:r>
        </a:p>
      </dgm:t>
    </dgm:pt>
    <dgm:pt modelId="{1855F831-0D39-4387-BAB6-4A5F23C026B8}" type="parTrans" cxnId="{7142F281-7625-4F7C-B529-C6874C6644DC}">
      <dgm:prSet/>
      <dgm:spPr/>
    </dgm:pt>
    <dgm:pt modelId="{8A492EE6-119A-4F8C-AE5B-55C519C62A9A}" type="sibTrans" cxnId="{7142F281-7625-4F7C-B529-C6874C6644DC}">
      <dgm:prSet/>
      <dgm:spPr/>
    </dgm:pt>
    <dgm:pt modelId="{349FD79C-B29B-C142-8BD2-221303348ADE}" type="pres">
      <dgm:prSet presAssocID="{824BDF2A-0331-E14E-B609-A48860A4F185}" presName="Name0" presStyleCnt="0">
        <dgm:presLayoutVars>
          <dgm:dir/>
          <dgm:animLvl val="lvl"/>
          <dgm:resizeHandles val="exact"/>
        </dgm:presLayoutVars>
      </dgm:prSet>
      <dgm:spPr/>
    </dgm:pt>
    <dgm:pt modelId="{AB1B1670-91FB-5842-BF36-6074430D81D5}" type="pres">
      <dgm:prSet presAssocID="{1AE69A33-182D-1046-A570-7A1696135740}" presName="linNode" presStyleCnt="0"/>
      <dgm:spPr/>
    </dgm:pt>
    <dgm:pt modelId="{B4A92B3F-62FD-E44C-B055-DD14EFBA5276}" type="pres">
      <dgm:prSet presAssocID="{1AE69A33-182D-1046-A570-7A1696135740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D08F5704-64CF-9540-9D50-F1D73B22E6A4}" type="pres">
      <dgm:prSet presAssocID="{1AE69A33-182D-1046-A570-7A1696135740}" presName="descendantText" presStyleLbl="alignAccFollowNode1" presStyleIdx="0" presStyleCnt="5">
        <dgm:presLayoutVars>
          <dgm:bulletEnabled val="1"/>
        </dgm:presLayoutVars>
      </dgm:prSet>
      <dgm:spPr/>
    </dgm:pt>
    <dgm:pt modelId="{290B8967-DB01-764F-950B-FBBBBAD231C1}" type="pres">
      <dgm:prSet presAssocID="{902B1319-05CC-F341-9D4C-E3C76AE61D78}" presName="sp" presStyleCnt="0"/>
      <dgm:spPr/>
    </dgm:pt>
    <dgm:pt modelId="{9C9FAF2C-2B30-4E23-B8E9-C06F5C4D0C45}" type="pres">
      <dgm:prSet presAssocID="{42BC8898-3CF4-40C3-A92E-BD8A23A3254B}" presName="linNode" presStyleCnt="0"/>
      <dgm:spPr/>
    </dgm:pt>
    <dgm:pt modelId="{40D81B99-98CB-4BA7-B7F2-47235C97FE5B}" type="pres">
      <dgm:prSet presAssocID="{42BC8898-3CF4-40C3-A92E-BD8A23A3254B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265E56C4-BCD1-48E2-AA5D-DEE66E863F84}" type="pres">
      <dgm:prSet presAssocID="{42BC8898-3CF4-40C3-A92E-BD8A23A3254B}" presName="descendantText" presStyleLbl="alignAccFollowNode1" presStyleIdx="1" presStyleCnt="5">
        <dgm:presLayoutVars>
          <dgm:bulletEnabled val="1"/>
        </dgm:presLayoutVars>
      </dgm:prSet>
      <dgm:spPr/>
    </dgm:pt>
    <dgm:pt modelId="{6E68B9EC-5898-4A08-8ECE-4C99E84EC012}" type="pres">
      <dgm:prSet presAssocID="{982A5965-603F-40B6-9329-1A2CE55070CD}" presName="sp" presStyleCnt="0"/>
      <dgm:spPr/>
    </dgm:pt>
    <dgm:pt modelId="{DD701551-A29B-8549-834E-7B8C38BAE1E0}" type="pres">
      <dgm:prSet presAssocID="{EED07F06-C6DC-2A4A-BA09-1868013E3CD6}" presName="linNode" presStyleCnt="0"/>
      <dgm:spPr/>
    </dgm:pt>
    <dgm:pt modelId="{29B1FF15-6926-484C-A1B8-6F64E76C4E63}" type="pres">
      <dgm:prSet presAssocID="{EED07F06-C6DC-2A4A-BA09-1868013E3CD6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FCBC0A8B-460D-2243-9A09-BB2162FBACAB}" type="pres">
      <dgm:prSet presAssocID="{EED07F06-C6DC-2A4A-BA09-1868013E3CD6}" presName="descendantText" presStyleLbl="alignAccFollowNode1" presStyleIdx="2" presStyleCnt="5">
        <dgm:presLayoutVars>
          <dgm:bulletEnabled val="1"/>
        </dgm:presLayoutVars>
      </dgm:prSet>
      <dgm:spPr/>
    </dgm:pt>
    <dgm:pt modelId="{A5C40A8D-E240-244E-AFE3-11E387CBD4DD}" type="pres">
      <dgm:prSet presAssocID="{AE1C5B51-5FB3-A149-96E7-408CBAD7B4F3}" presName="sp" presStyleCnt="0"/>
      <dgm:spPr/>
    </dgm:pt>
    <dgm:pt modelId="{9845A46F-6B0A-7D43-B0FE-F231A98C8BB7}" type="pres">
      <dgm:prSet presAssocID="{F67C6219-DEAC-D841-AC79-C5EFC533FE10}" presName="linNode" presStyleCnt="0"/>
      <dgm:spPr/>
    </dgm:pt>
    <dgm:pt modelId="{DCD3E4F2-9015-7641-BEE7-5EFB1893D342}" type="pres">
      <dgm:prSet presAssocID="{F67C6219-DEAC-D841-AC79-C5EFC533FE10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C0FD1D5F-1C88-3742-B7F4-128C00B26E19}" type="pres">
      <dgm:prSet presAssocID="{F67C6219-DEAC-D841-AC79-C5EFC533FE10}" presName="descendantText" presStyleLbl="alignAccFollowNode1" presStyleIdx="3" presStyleCnt="5">
        <dgm:presLayoutVars>
          <dgm:bulletEnabled val="1"/>
        </dgm:presLayoutVars>
      </dgm:prSet>
      <dgm:spPr/>
    </dgm:pt>
    <dgm:pt modelId="{E5BD9BF2-E6EA-9148-93BC-2093D563D7AE}" type="pres">
      <dgm:prSet presAssocID="{4C8C2033-D0DE-064B-995C-F39EA8F24AEC}" presName="sp" presStyleCnt="0"/>
      <dgm:spPr/>
    </dgm:pt>
    <dgm:pt modelId="{4D0E9DC5-7C19-4F39-8D5C-DC6F21BFE6F9}" type="pres">
      <dgm:prSet presAssocID="{99F62C09-CF65-477D-8BE3-B7ED9B6F6CD0}" presName="linNode" presStyleCnt="0"/>
      <dgm:spPr/>
    </dgm:pt>
    <dgm:pt modelId="{80C8E7C8-42CF-4F55-BC66-C8721F86C652}" type="pres">
      <dgm:prSet presAssocID="{99F62C09-CF65-477D-8BE3-B7ED9B6F6CD0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C10C9C1F-03D0-44FE-93F8-059A8BE8CF57}" type="pres">
      <dgm:prSet presAssocID="{99F62C09-CF65-477D-8BE3-B7ED9B6F6CD0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D1969C17-9AFD-6943-8A0D-32ACC5C73071}" srcId="{EED07F06-C6DC-2A4A-BA09-1868013E3CD6}" destId="{01A84A80-3474-4D44-8FDA-504F3E013064}" srcOrd="0" destOrd="0" parTransId="{D3F81420-A4AA-B742-8F8A-5FE17EBC6F4B}" sibTransId="{42B5001C-E668-D14B-BE64-3140A02E61A2}"/>
    <dgm:cxn modelId="{BE344520-03BE-4729-9E10-C56FDD2CFEB0}" srcId="{1AE69A33-182D-1046-A570-7A1696135740}" destId="{7D78EEE5-E347-40C2-84C1-BFAE98C0AE03}" srcOrd="1" destOrd="0" parTransId="{9D1E74D6-123A-4DC6-B9E4-B0F3E6301349}" sibTransId="{1D243CAA-DEE4-48AC-9314-806A7FC8BF37}"/>
    <dgm:cxn modelId="{C3A85625-E51A-1541-941F-F1FA884D5C15}" type="presOf" srcId="{11ED1B5F-95BC-B540-8703-737B94A102F3}" destId="{D08F5704-64CF-9540-9D50-F1D73B22E6A4}" srcOrd="0" destOrd="2" presId="urn:microsoft.com/office/officeart/2005/8/layout/vList5"/>
    <dgm:cxn modelId="{B6DFE926-D360-4650-AF48-6704B2DB98DB}" type="presOf" srcId="{7D78EEE5-E347-40C2-84C1-BFAE98C0AE03}" destId="{D08F5704-64CF-9540-9D50-F1D73B22E6A4}" srcOrd="0" destOrd="1" presId="urn:microsoft.com/office/officeart/2005/8/layout/vList5"/>
    <dgm:cxn modelId="{E8D19D34-C324-B642-9027-A75C776AFE44}" type="presOf" srcId="{E4754D4F-D1B5-8142-99B6-21069C5C1796}" destId="{265E56C4-BCD1-48E2-AA5D-DEE66E863F84}" srcOrd="0" destOrd="0" presId="urn:microsoft.com/office/officeart/2005/8/layout/vList5"/>
    <dgm:cxn modelId="{8D9B2835-29FD-E042-AB77-97F7E112DC89}" type="presOf" srcId="{A314FDD5-B224-A847-AFE1-389D2E31F774}" destId="{265E56C4-BCD1-48E2-AA5D-DEE66E863F84}" srcOrd="0" destOrd="1" presId="urn:microsoft.com/office/officeart/2005/8/layout/vList5"/>
    <dgm:cxn modelId="{E34A3E3D-32CA-B242-9134-AAB15EE1D7C7}" srcId="{824BDF2A-0331-E14E-B609-A48860A4F185}" destId="{F67C6219-DEAC-D841-AC79-C5EFC533FE10}" srcOrd="3" destOrd="0" parTransId="{C8A3C2FF-CCA3-7345-B8B2-6D23D8431AF1}" sibTransId="{4C8C2033-D0DE-064B-995C-F39EA8F24AEC}"/>
    <dgm:cxn modelId="{79525C5E-031A-4D03-A125-71C1E1E0A0EF}" type="presOf" srcId="{50D8DAA1-4BD0-40F4-931E-3167BCE6B6DE}" destId="{C10C9C1F-03D0-44FE-93F8-059A8BE8CF57}" srcOrd="0" destOrd="1" presId="urn:microsoft.com/office/officeart/2005/8/layout/vList5"/>
    <dgm:cxn modelId="{A8DD8967-36FD-CF4F-B868-264808070BB9}" type="presOf" srcId="{3FF50FAA-0E0C-C649-92E5-16D71D25F9EE}" destId="{C0FD1D5F-1C88-3742-B7F4-128C00B26E19}" srcOrd="0" destOrd="0" presId="urn:microsoft.com/office/officeart/2005/8/layout/vList5"/>
    <dgm:cxn modelId="{8F63E849-F758-BA46-BED8-BDC523824ED7}" type="presOf" srcId="{1AE69A33-182D-1046-A570-7A1696135740}" destId="{B4A92B3F-62FD-E44C-B055-DD14EFBA5276}" srcOrd="0" destOrd="0" presId="urn:microsoft.com/office/officeart/2005/8/layout/vList5"/>
    <dgm:cxn modelId="{31EB9F6A-3E4E-2F46-BA62-0909BEECF721}" srcId="{F67C6219-DEAC-D841-AC79-C5EFC533FE10}" destId="{680BA9B2-76CC-A44E-8DDD-E8CD8CB2786D}" srcOrd="1" destOrd="0" parTransId="{BEB56425-2FA7-E54E-A454-456F30D288D3}" sibTransId="{2E1936B3-BF9A-FC49-B713-092EA574B013}"/>
    <dgm:cxn modelId="{DCCCAE6A-601E-FC42-AABB-223013A14143}" type="presOf" srcId="{680BA9B2-76CC-A44E-8DDD-E8CD8CB2786D}" destId="{C0FD1D5F-1C88-3742-B7F4-128C00B26E19}" srcOrd="0" destOrd="1" presId="urn:microsoft.com/office/officeart/2005/8/layout/vList5"/>
    <dgm:cxn modelId="{743BA24D-F836-7040-8805-34206A572BFC}" srcId="{824BDF2A-0331-E14E-B609-A48860A4F185}" destId="{1AE69A33-182D-1046-A570-7A1696135740}" srcOrd="0" destOrd="0" parTransId="{2C15F77E-E289-C045-88A1-6CDEECE96173}" sibTransId="{902B1319-05CC-F341-9D4C-E3C76AE61D78}"/>
    <dgm:cxn modelId="{C39DC274-A8FA-8848-85B3-B66B8859B2EB}" type="presOf" srcId="{824BDF2A-0331-E14E-B609-A48860A4F185}" destId="{349FD79C-B29B-C142-8BD2-221303348ADE}" srcOrd="0" destOrd="0" presId="urn:microsoft.com/office/officeart/2005/8/layout/vList5"/>
    <dgm:cxn modelId="{7318A177-B997-454A-A437-9CA0AE32A545}" srcId="{42BC8898-3CF4-40C3-A92E-BD8A23A3254B}" destId="{E4754D4F-D1B5-8142-99B6-21069C5C1796}" srcOrd="0" destOrd="0" parTransId="{3151D3BE-F38B-8F41-9717-6FDE3AE03AC9}" sibTransId="{CEC76C04-C7C9-F140-ABF7-8B96BE806E6A}"/>
    <dgm:cxn modelId="{716B4358-CEAD-D542-8797-F8D8B1D16D10}" type="presOf" srcId="{F67C6219-DEAC-D841-AC79-C5EFC533FE10}" destId="{DCD3E4F2-9015-7641-BEE7-5EFB1893D342}" srcOrd="0" destOrd="0" presId="urn:microsoft.com/office/officeart/2005/8/layout/vList5"/>
    <dgm:cxn modelId="{8954487A-34F3-864F-9053-748D8AFE5E05}" srcId="{1AE69A33-182D-1046-A570-7A1696135740}" destId="{11ED1B5F-95BC-B540-8703-737B94A102F3}" srcOrd="2" destOrd="0" parTransId="{E4FB4754-1A96-1D43-9C6B-A8EE32B3B327}" sibTransId="{F90AB4E0-4370-4443-93D6-84228F77D98B}"/>
    <dgm:cxn modelId="{7142F281-7625-4F7C-B529-C6874C6644DC}" srcId="{42BC8898-3CF4-40C3-A92E-BD8A23A3254B}" destId="{F7A52880-28C4-4312-B9FD-5225C3F90879}" srcOrd="2" destOrd="0" parTransId="{1855F831-0D39-4387-BAB6-4A5F23C026B8}" sibTransId="{8A492EE6-119A-4F8C-AE5B-55C519C62A9A}"/>
    <dgm:cxn modelId="{399EC48C-7D59-3B4E-B96C-C2E0453DA760}" srcId="{1AE69A33-182D-1046-A570-7A1696135740}" destId="{5B004DA4-2FAE-E242-969A-5AA65760C1B0}" srcOrd="0" destOrd="0" parTransId="{4AECC339-BBB6-A74F-89CD-790EE45F27D7}" sibTransId="{9588D527-D79C-A447-B674-CBB2E3751C84}"/>
    <dgm:cxn modelId="{76A0DF9B-ECDF-410B-A50A-ECBFB57BDE67}" type="presOf" srcId="{D1532212-26EA-4BE9-BB6E-EF8A84D76CE9}" destId="{C10C9C1F-03D0-44FE-93F8-059A8BE8CF57}" srcOrd="0" destOrd="0" presId="urn:microsoft.com/office/officeart/2005/8/layout/vList5"/>
    <dgm:cxn modelId="{44D6209C-B568-44E1-BF03-B4AD09707157}" srcId="{824BDF2A-0331-E14E-B609-A48860A4F185}" destId="{99F62C09-CF65-477D-8BE3-B7ED9B6F6CD0}" srcOrd="4" destOrd="0" parTransId="{ECF46D74-41CA-4524-BD0D-3331F75D13FA}" sibTransId="{2391AAD9-2D18-49E3-856C-A97C7DCE565B}"/>
    <dgm:cxn modelId="{6FE489A3-7665-3B43-8245-43BAFF10FB3E}" srcId="{42BC8898-3CF4-40C3-A92E-BD8A23A3254B}" destId="{A314FDD5-B224-A847-AFE1-389D2E31F774}" srcOrd="1" destOrd="0" parTransId="{F6765791-AF55-D84D-8A5A-D71B38BF80FC}" sibTransId="{440C9B5F-02AD-CA4A-90DB-4E62B905B4CD}"/>
    <dgm:cxn modelId="{C83594A8-C897-074C-9E64-410E0CD9B0DD}" type="presOf" srcId="{5B004DA4-2FAE-E242-969A-5AA65760C1B0}" destId="{D08F5704-64CF-9540-9D50-F1D73B22E6A4}" srcOrd="0" destOrd="0" presId="urn:microsoft.com/office/officeart/2005/8/layout/vList5"/>
    <dgm:cxn modelId="{960231AD-6B54-4225-B401-DA83B0784444}" type="presOf" srcId="{42BC8898-3CF4-40C3-A92E-BD8A23A3254B}" destId="{40D81B99-98CB-4BA7-B7F2-47235C97FE5B}" srcOrd="0" destOrd="0" presId="urn:microsoft.com/office/officeart/2005/8/layout/vList5"/>
    <dgm:cxn modelId="{839CEBB1-6EF3-534F-A7B0-E7A836A1221D}" srcId="{824BDF2A-0331-E14E-B609-A48860A4F185}" destId="{EED07F06-C6DC-2A4A-BA09-1868013E3CD6}" srcOrd="2" destOrd="0" parTransId="{71C1DB2B-6C3F-BD4B-A1CC-D3C16D91760A}" sibTransId="{AE1C5B51-5FB3-A149-96E7-408CBAD7B4F3}"/>
    <dgm:cxn modelId="{662A64C7-DC7C-4FC4-B7ED-B3D922604622}" type="presOf" srcId="{F7A52880-28C4-4312-B9FD-5225C3F90879}" destId="{265E56C4-BCD1-48E2-AA5D-DEE66E863F84}" srcOrd="0" destOrd="2" presId="urn:microsoft.com/office/officeart/2005/8/layout/vList5"/>
    <dgm:cxn modelId="{86DE31C8-2B1A-443B-A837-F7381D450931}" srcId="{99F62C09-CF65-477D-8BE3-B7ED9B6F6CD0}" destId="{D1532212-26EA-4BE9-BB6E-EF8A84D76CE9}" srcOrd="0" destOrd="0" parTransId="{47664A1E-D882-44B9-9231-B41E4DF74FA8}" sibTransId="{5E4B9E9D-CE6F-4931-9D7B-53B3E0607103}"/>
    <dgm:cxn modelId="{935440C9-DBFC-433B-9507-DEF3D9045E5B}" srcId="{99F62C09-CF65-477D-8BE3-B7ED9B6F6CD0}" destId="{50D8DAA1-4BD0-40F4-931E-3167BCE6B6DE}" srcOrd="1" destOrd="0" parTransId="{691F1D0B-567E-46F1-A7DF-D3BAEECE853A}" sibTransId="{AD84E538-116A-4C65-914E-132CDEE4F8D7}"/>
    <dgm:cxn modelId="{ED1F79C9-7D31-544E-8558-395FD0E0F8C6}" srcId="{F67C6219-DEAC-D841-AC79-C5EFC533FE10}" destId="{3FF50FAA-0E0C-C649-92E5-16D71D25F9EE}" srcOrd="0" destOrd="0" parTransId="{D4E9DED2-1034-2746-AD56-7DBF3A33378C}" sibTransId="{89555257-3696-AD43-B628-39300ED738EE}"/>
    <dgm:cxn modelId="{165D5ACB-BEA5-4177-A9CF-EEEB98FA43C3}" type="presOf" srcId="{99F62C09-CF65-477D-8BE3-B7ED9B6F6CD0}" destId="{80C8E7C8-42CF-4F55-BC66-C8721F86C652}" srcOrd="0" destOrd="0" presId="urn:microsoft.com/office/officeart/2005/8/layout/vList5"/>
    <dgm:cxn modelId="{F47503DB-797F-2446-80F3-03336138DCCF}" type="presOf" srcId="{01A84A80-3474-4D44-8FDA-504F3E013064}" destId="{FCBC0A8B-460D-2243-9A09-BB2162FBACAB}" srcOrd="0" destOrd="0" presId="urn:microsoft.com/office/officeart/2005/8/layout/vList5"/>
    <dgm:cxn modelId="{4D3A5FE1-F00C-4765-BFA7-9C62F0D94D6D}" srcId="{824BDF2A-0331-E14E-B609-A48860A4F185}" destId="{42BC8898-3CF4-40C3-A92E-BD8A23A3254B}" srcOrd="1" destOrd="0" parTransId="{25E60514-B5AA-440D-BF4D-50AE1CD8E98A}" sibTransId="{982A5965-603F-40B6-9329-1A2CE55070CD}"/>
    <dgm:cxn modelId="{111848E7-F33E-5047-A21A-2C5F7DDFDEA1}" type="presOf" srcId="{EED07F06-C6DC-2A4A-BA09-1868013E3CD6}" destId="{29B1FF15-6926-484C-A1B8-6F64E76C4E63}" srcOrd="0" destOrd="0" presId="urn:microsoft.com/office/officeart/2005/8/layout/vList5"/>
    <dgm:cxn modelId="{C8656615-5FBC-6F4E-ADF9-2858B389D75E}" type="presParOf" srcId="{349FD79C-B29B-C142-8BD2-221303348ADE}" destId="{AB1B1670-91FB-5842-BF36-6074430D81D5}" srcOrd="0" destOrd="0" presId="urn:microsoft.com/office/officeart/2005/8/layout/vList5"/>
    <dgm:cxn modelId="{265ADF16-BB44-E747-9297-870EAD537D6C}" type="presParOf" srcId="{AB1B1670-91FB-5842-BF36-6074430D81D5}" destId="{B4A92B3F-62FD-E44C-B055-DD14EFBA5276}" srcOrd="0" destOrd="0" presId="urn:microsoft.com/office/officeart/2005/8/layout/vList5"/>
    <dgm:cxn modelId="{2820D5A4-A3D3-3746-8864-9EF7A8E14161}" type="presParOf" srcId="{AB1B1670-91FB-5842-BF36-6074430D81D5}" destId="{D08F5704-64CF-9540-9D50-F1D73B22E6A4}" srcOrd="1" destOrd="0" presId="urn:microsoft.com/office/officeart/2005/8/layout/vList5"/>
    <dgm:cxn modelId="{4F35F7FE-BD27-BD4E-AF88-2A57A14481E6}" type="presParOf" srcId="{349FD79C-B29B-C142-8BD2-221303348ADE}" destId="{290B8967-DB01-764F-950B-FBBBBAD231C1}" srcOrd="1" destOrd="0" presId="urn:microsoft.com/office/officeart/2005/8/layout/vList5"/>
    <dgm:cxn modelId="{02CD43A1-8652-4779-8056-53A4ABA613A5}" type="presParOf" srcId="{349FD79C-B29B-C142-8BD2-221303348ADE}" destId="{9C9FAF2C-2B30-4E23-B8E9-C06F5C4D0C45}" srcOrd="2" destOrd="0" presId="urn:microsoft.com/office/officeart/2005/8/layout/vList5"/>
    <dgm:cxn modelId="{9FFAB5AE-0B3F-4DD2-A894-B1F03DF57368}" type="presParOf" srcId="{9C9FAF2C-2B30-4E23-B8E9-C06F5C4D0C45}" destId="{40D81B99-98CB-4BA7-B7F2-47235C97FE5B}" srcOrd="0" destOrd="0" presId="urn:microsoft.com/office/officeart/2005/8/layout/vList5"/>
    <dgm:cxn modelId="{34C41521-9A64-4664-A260-7B228B5F55AB}" type="presParOf" srcId="{9C9FAF2C-2B30-4E23-B8E9-C06F5C4D0C45}" destId="{265E56C4-BCD1-48E2-AA5D-DEE66E863F84}" srcOrd="1" destOrd="0" presId="urn:microsoft.com/office/officeart/2005/8/layout/vList5"/>
    <dgm:cxn modelId="{A1A6B5CA-AB5E-401E-A68B-77BBEE96906C}" type="presParOf" srcId="{349FD79C-B29B-C142-8BD2-221303348ADE}" destId="{6E68B9EC-5898-4A08-8ECE-4C99E84EC012}" srcOrd="3" destOrd="0" presId="urn:microsoft.com/office/officeart/2005/8/layout/vList5"/>
    <dgm:cxn modelId="{7F021830-6D2A-FE43-A0F9-2D836EA88659}" type="presParOf" srcId="{349FD79C-B29B-C142-8BD2-221303348ADE}" destId="{DD701551-A29B-8549-834E-7B8C38BAE1E0}" srcOrd="4" destOrd="0" presId="urn:microsoft.com/office/officeart/2005/8/layout/vList5"/>
    <dgm:cxn modelId="{91E1E94D-9BDB-9543-A207-745A9766F46A}" type="presParOf" srcId="{DD701551-A29B-8549-834E-7B8C38BAE1E0}" destId="{29B1FF15-6926-484C-A1B8-6F64E76C4E63}" srcOrd="0" destOrd="0" presId="urn:microsoft.com/office/officeart/2005/8/layout/vList5"/>
    <dgm:cxn modelId="{146A8798-F893-4D46-9E49-0B87C3B581A5}" type="presParOf" srcId="{DD701551-A29B-8549-834E-7B8C38BAE1E0}" destId="{FCBC0A8B-460D-2243-9A09-BB2162FBACAB}" srcOrd="1" destOrd="0" presId="urn:microsoft.com/office/officeart/2005/8/layout/vList5"/>
    <dgm:cxn modelId="{49DCAAAB-914F-DD41-BD96-9AE0A570D9DD}" type="presParOf" srcId="{349FD79C-B29B-C142-8BD2-221303348ADE}" destId="{A5C40A8D-E240-244E-AFE3-11E387CBD4DD}" srcOrd="5" destOrd="0" presId="urn:microsoft.com/office/officeart/2005/8/layout/vList5"/>
    <dgm:cxn modelId="{E4D68DB5-B3BD-C74B-A23A-D3F4EFE82C1C}" type="presParOf" srcId="{349FD79C-B29B-C142-8BD2-221303348ADE}" destId="{9845A46F-6B0A-7D43-B0FE-F231A98C8BB7}" srcOrd="6" destOrd="0" presId="urn:microsoft.com/office/officeart/2005/8/layout/vList5"/>
    <dgm:cxn modelId="{575E8572-4E35-7446-B605-ABE53ACD55E9}" type="presParOf" srcId="{9845A46F-6B0A-7D43-B0FE-F231A98C8BB7}" destId="{DCD3E4F2-9015-7641-BEE7-5EFB1893D342}" srcOrd="0" destOrd="0" presId="urn:microsoft.com/office/officeart/2005/8/layout/vList5"/>
    <dgm:cxn modelId="{3C163E1D-1FC4-8040-83C5-D32E41C4E4BD}" type="presParOf" srcId="{9845A46F-6B0A-7D43-B0FE-F231A98C8BB7}" destId="{C0FD1D5F-1C88-3742-B7F4-128C00B26E19}" srcOrd="1" destOrd="0" presId="urn:microsoft.com/office/officeart/2005/8/layout/vList5"/>
    <dgm:cxn modelId="{860CEA39-70AD-1C4E-949B-681324580E3C}" type="presParOf" srcId="{349FD79C-B29B-C142-8BD2-221303348ADE}" destId="{E5BD9BF2-E6EA-9148-93BC-2093D563D7AE}" srcOrd="7" destOrd="0" presId="urn:microsoft.com/office/officeart/2005/8/layout/vList5"/>
    <dgm:cxn modelId="{7C6E3513-035C-4092-864E-422140B563B4}" type="presParOf" srcId="{349FD79C-B29B-C142-8BD2-221303348ADE}" destId="{4D0E9DC5-7C19-4F39-8D5C-DC6F21BFE6F9}" srcOrd="8" destOrd="0" presId="urn:microsoft.com/office/officeart/2005/8/layout/vList5"/>
    <dgm:cxn modelId="{C2C0FD1D-8C8B-457D-B4FB-97A6037D024C}" type="presParOf" srcId="{4D0E9DC5-7C19-4F39-8D5C-DC6F21BFE6F9}" destId="{80C8E7C8-42CF-4F55-BC66-C8721F86C652}" srcOrd="0" destOrd="0" presId="urn:microsoft.com/office/officeart/2005/8/layout/vList5"/>
    <dgm:cxn modelId="{635EFB0C-0D39-4212-8EC3-DD3CEDA6F42E}" type="presParOf" srcId="{4D0E9DC5-7C19-4F39-8D5C-DC6F21BFE6F9}" destId="{C10C9C1F-03D0-44FE-93F8-059A8BE8CF5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4BDF2A-0331-E14E-B609-A48860A4F185}" type="doc">
      <dgm:prSet loTypeId="urn:microsoft.com/office/officeart/2005/8/layout/chevron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E69A33-182D-1046-A570-7A1696135740}">
      <dgm:prSet phldrT="[Text]" custT="1"/>
      <dgm:spPr/>
      <dgm:t>
        <a:bodyPr/>
        <a:lstStyle/>
        <a:p>
          <a:r>
            <a:rPr lang="en-US" sz="2000" dirty="0"/>
            <a:t>Apache Spark</a:t>
          </a:r>
        </a:p>
      </dgm:t>
    </dgm:pt>
    <dgm:pt modelId="{2C15F77E-E289-C045-88A1-6CDEECE96173}" type="parTrans" cxnId="{743BA24D-F836-7040-8805-34206A572BFC}">
      <dgm:prSet/>
      <dgm:spPr/>
      <dgm:t>
        <a:bodyPr/>
        <a:lstStyle/>
        <a:p>
          <a:endParaRPr lang="en-US" sz="1600"/>
        </a:p>
      </dgm:t>
    </dgm:pt>
    <dgm:pt modelId="{902B1319-05CC-F341-9D4C-E3C76AE61D78}" type="sibTrans" cxnId="{743BA24D-F836-7040-8805-34206A572BFC}">
      <dgm:prSet/>
      <dgm:spPr/>
      <dgm:t>
        <a:bodyPr/>
        <a:lstStyle/>
        <a:p>
          <a:endParaRPr lang="en-US" sz="1600"/>
        </a:p>
      </dgm:t>
    </dgm:pt>
    <dgm:pt modelId="{617F539A-6FD2-4A46-B949-9F45B55F99C2}">
      <dgm:prSet phldrT="[Text]" custT="1"/>
      <dgm:spPr/>
      <dgm:t>
        <a:bodyPr/>
        <a:lstStyle/>
        <a:p>
          <a:r>
            <a:rPr lang="en-US" sz="2000" dirty="0"/>
            <a:t>Apache Livy</a:t>
          </a:r>
        </a:p>
      </dgm:t>
    </dgm:pt>
    <dgm:pt modelId="{CB4D5A50-F146-B040-A05F-7CF8A2580EC2}" type="parTrans" cxnId="{C56AA3B6-E7F3-A847-8E29-186C0FD01943}">
      <dgm:prSet/>
      <dgm:spPr/>
      <dgm:t>
        <a:bodyPr/>
        <a:lstStyle/>
        <a:p>
          <a:endParaRPr lang="en-US" sz="1600"/>
        </a:p>
      </dgm:t>
    </dgm:pt>
    <dgm:pt modelId="{0C5E7A1C-4A3C-824E-B46A-1C9E43BE9330}" type="sibTrans" cxnId="{C56AA3B6-E7F3-A847-8E29-186C0FD01943}">
      <dgm:prSet/>
      <dgm:spPr/>
      <dgm:t>
        <a:bodyPr/>
        <a:lstStyle/>
        <a:p>
          <a:endParaRPr lang="en-US" sz="1600"/>
        </a:p>
      </dgm:t>
    </dgm:pt>
    <dgm:pt modelId="{E90B1296-7586-824F-AD54-1044F6406DC4}">
      <dgm:prSet phldrT="[Text]" custT="1"/>
      <dgm:spPr/>
      <dgm:t>
        <a:bodyPr/>
        <a:lstStyle/>
        <a:p>
          <a:r>
            <a:rPr lang="en-US" sz="2000" dirty="0"/>
            <a:t>Tensorflow</a:t>
          </a:r>
        </a:p>
      </dgm:t>
    </dgm:pt>
    <dgm:pt modelId="{9A326DA4-D630-314E-8B4A-907BCD7D1CE7}" type="parTrans" cxnId="{F4E3BAC1-AD0C-ED4A-99D5-68A0A1B7C642}">
      <dgm:prSet/>
      <dgm:spPr/>
      <dgm:t>
        <a:bodyPr/>
        <a:lstStyle/>
        <a:p>
          <a:endParaRPr lang="en-US" sz="1600"/>
        </a:p>
      </dgm:t>
    </dgm:pt>
    <dgm:pt modelId="{BFF2A6E9-BD71-4441-BFB6-CA16437CB736}" type="sibTrans" cxnId="{F4E3BAC1-AD0C-ED4A-99D5-68A0A1B7C642}">
      <dgm:prSet/>
      <dgm:spPr/>
      <dgm:t>
        <a:bodyPr/>
        <a:lstStyle/>
        <a:p>
          <a:endParaRPr lang="en-US" sz="1600"/>
        </a:p>
      </dgm:t>
    </dgm:pt>
    <dgm:pt modelId="{A99E62C5-FE8F-6B4E-B65D-5D2ABB71210C}">
      <dgm:prSet phldrT="[Text]" custT="1"/>
      <dgm:spPr/>
      <dgm:t>
        <a:bodyPr/>
        <a:lstStyle/>
        <a:p>
          <a:r>
            <a:rPr lang="en-US" sz="1600" dirty="0"/>
            <a:t>Updates to </a:t>
          </a:r>
          <a:r>
            <a:rPr lang="en-US" sz="1600" dirty="0" err="1"/>
            <a:t>sparkmagic</a:t>
          </a:r>
          <a:endParaRPr lang="en-US" sz="1600" dirty="0"/>
        </a:p>
      </dgm:t>
    </dgm:pt>
    <dgm:pt modelId="{A921CED9-A276-7C45-83EF-C8C0169E238C}" type="parTrans" cxnId="{62ED1093-1D5F-0F41-98C4-91716E025141}">
      <dgm:prSet/>
      <dgm:spPr/>
      <dgm:t>
        <a:bodyPr/>
        <a:lstStyle/>
        <a:p>
          <a:endParaRPr lang="en-US"/>
        </a:p>
      </dgm:t>
    </dgm:pt>
    <dgm:pt modelId="{F9CFA42A-EDA4-934B-985D-67C4CA9972AD}" type="sibTrans" cxnId="{62ED1093-1D5F-0F41-98C4-91716E025141}">
      <dgm:prSet/>
      <dgm:spPr/>
      <dgm:t>
        <a:bodyPr/>
        <a:lstStyle/>
        <a:p>
          <a:endParaRPr lang="en-US"/>
        </a:p>
      </dgm:t>
    </dgm:pt>
    <dgm:pt modelId="{D62446DA-97E6-C745-8264-9E091A7980FB}">
      <dgm:prSet phldrT="[Text]" custT="1"/>
      <dgm:spPr/>
      <dgm:t>
        <a:bodyPr/>
        <a:lstStyle/>
        <a:p>
          <a:r>
            <a:rPr lang="en-US" sz="1600" dirty="0"/>
            <a:t>Enabled progress bar for Spark jobs</a:t>
          </a:r>
        </a:p>
      </dgm:t>
    </dgm:pt>
    <dgm:pt modelId="{2A4AB4DD-34C1-8B40-A4BE-F14DE96281A0}" type="parTrans" cxnId="{E55410E5-BF6D-164F-85E7-0CE7D75CBF9E}">
      <dgm:prSet/>
      <dgm:spPr/>
      <dgm:t>
        <a:bodyPr/>
        <a:lstStyle/>
        <a:p>
          <a:endParaRPr lang="en-US"/>
        </a:p>
      </dgm:t>
    </dgm:pt>
    <dgm:pt modelId="{662DC2FB-5FC1-7E4B-82FD-6E333D06C190}" type="sibTrans" cxnId="{E55410E5-BF6D-164F-85E7-0CE7D75CBF9E}">
      <dgm:prSet/>
      <dgm:spPr/>
      <dgm:t>
        <a:bodyPr/>
        <a:lstStyle/>
        <a:p>
          <a:endParaRPr lang="en-US"/>
        </a:p>
      </dgm:t>
    </dgm:pt>
    <dgm:pt modelId="{BFFC5CF4-DE63-D045-8762-614F6C705B0A}">
      <dgm:prSet phldrT="[Text]" custT="1"/>
      <dgm:spPr/>
      <dgm:t>
        <a:bodyPr/>
        <a:lstStyle/>
        <a:p>
          <a:r>
            <a:rPr lang="en-US" sz="1600" dirty="0"/>
            <a:t>Enabled SQL session support with Apache Livy</a:t>
          </a:r>
        </a:p>
      </dgm:t>
    </dgm:pt>
    <dgm:pt modelId="{28428A81-BE60-EE4F-99E3-EA9439927C56}" type="parTrans" cxnId="{4A45B029-E947-0D42-B26B-DD1CB9C50C1B}">
      <dgm:prSet/>
      <dgm:spPr/>
      <dgm:t>
        <a:bodyPr/>
        <a:lstStyle/>
        <a:p>
          <a:endParaRPr lang="en-US"/>
        </a:p>
      </dgm:t>
    </dgm:pt>
    <dgm:pt modelId="{BA1AD764-A323-CF47-A6FC-6B0C8FFF86F1}" type="sibTrans" cxnId="{4A45B029-E947-0D42-B26B-DD1CB9C50C1B}">
      <dgm:prSet/>
      <dgm:spPr/>
      <dgm:t>
        <a:bodyPr/>
        <a:lstStyle/>
        <a:p>
          <a:endParaRPr lang="en-US"/>
        </a:p>
      </dgm:t>
    </dgm:pt>
    <dgm:pt modelId="{037ADF2D-B344-1A40-92DE-5668927F94FB}">
      <dgm:prSet phldrT="[Text]" custT="1"/>
      <dgm:spPr/>
      <dgm:t>
        <a:bodyPr/>
        <a:lstStyle/>
        <a:p>
          <a:r>
            <a:rPr lang="en-US" sz="1600" dirty="0"/>
            <a:t>Integrated Tensorflow for distributed model training</a:t>
          </a:r>
        </a:p>
      </dgm:t>
    </dgm:pt>
    <dgm:pt modelId="{FB34DC3A-B00F-404B-9DBD-A2F34F187793}" type="parTrans" cxnId="{14372823-D30D-DC43-9149-1B5E3005A89B}">
      <dgm:prSet/>
      <dgm:spPr/>
      <dgm:t>
        <a:bodyPr/>
        <a:lstStyle/>
        <a:p>
          <a:endParaRPr lang="en-US"/>
        </a:p>
      </dgm:t>
    </dgm:pt>
    <dgm:pt modelId="{8EC2A031-7F5B-5948-91F6-F0455552B746}" type="sibTrans" cxnId="{14372823-D30D-DC43-9149-1B5E3005A89B}">
      <dgm:prSet/>
      <dgm:spPr/>
      <dgm:t>
        <a:bodyPr/>
        <a:lstStyle/>
        <a:p>
          <a:endParaRPr lang="en-US"/>
        </a:p>
      </dgm:t>
    </dgm:pt>
    <dgm:pt modelId="{C792BFAD-DD24-7B4C-88C5-1924BD6B02AA}">
      <dgm:prSet phldrT="[Text]" custT="1"/>
      <dgm:spPr/>
      <dgm:t>
        <a:bodyPr/>
        <a:lstStyle/>
        <a:p>
          <a:r>
            <a:rPr lang="en-US" sz="1600" dirty="0"/>
            <a:t>Enabled Tensorflow with GPU</a:t>
          </a:r>
        </a:p>
      </dgm:t>
    </dgm:pt>
    <dgm:pt modelId="{9BE41114-9A0E-904D-8A03-FF8563416E62}" type="parTrans" cxnId="{7370AE1F-5420-1241-876B-AA824DAF4140}">
      <dgm:prSet/>
      <dgm:spPr/>
      <dgm:t>
        <a:bodyPr/>
        <a:lstStyle/>
        <a:p>
          <a:endParaRPr lang="en-US"/>
        </a:p>
      </dgm:t>
    </dgm:pt>
    <dgm:pt modelId="{9FD4ADC8-1E7B-694E-8BCB-CE56F4CD5FD5}" type="sibTrans" cxnId="{7370AE1F-5420-1241-876B-AA824DAF4140}">
      <dgm:prSet/>
      <dgm:spPr/>
      <dgm:t>
        <a:bodyPr/>
        <a:lstStyle/>
        <a:p>
          <a:endParaRPr lang="en-US"/>
        </a:p>
      </dgm:t>
    </dgm:pt>
    <dgm:pt modelId="{12890595-B79C-0543-B1A1-E8459E0CF4CB}" type="pres">
      <dgm:prSet presAssocID="{824BDF2A-0331-E14E-B609-A48860A4F185}" presName="Name0" presStyleCnt="0">
        <dgm:presLayoutVars>
          <dgm:dir/>
          <dgm:animLvl val="lvl"/>
          <dgm:resizeHandles val="exact"/>
        </dgm:presLayoutVars>
      </dgm:prSet>
      <dgm:spPr/>
    </dgm:pt>
    <dgm:pt modelId="{6CE14717-7D5D-B94B-8CFD-3B66A31D6324}" type="pres">
      <dgm:prSet presAssocID="{1AE69A33-182D-1046-A570-7A1696135740}" presName="composite" presStyleCnt="0"/>
      <dgm:spPr/>
    </dgm:pt>
    <dgm:pt modelId="{6D0F9460-2029-E440-B8B7-8A86742F04FE}" type="pres">
      <dgm:prSet presAssocID="{1AE69A33-182D-1046-A570-7A1696135740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725F909-F2D7-A948-AF14-1871EFF7DDF7}" type="pres">
      <dgm:prSet presAssocID="{1AE69A33-182D-1046-A570-7A1696135740}" presName="desTx" presStyleLbl="revTx" presStyleIdx="0" presStyleCnt="3">
        <dgm:presLayoutVars>
          <dgm:bulletEnabled val="1"/>
        </dgm:presLayoutVars>
      </dgm:prSet>
      <dgm:spPr/>
    </dgm:pt>
    <dgm:pt modelId="{00A05804-9CB7-0645-B02E-026A83CE2D17}" type="pres">
      <dgm:prSet presAssocID="{902B1319-05CC-F341-9D4C-E3C76AE61D78}" presName="space" presStyleCnt="0"/>
      <dgm:spPr/>
    </dgm:pt>
    <dgm:pt modelId="{441990C8-F391-394B-B4AC-A3D4EC233D16}" type="pres">
      <dgm:prSet presAssocID="{617F539A-6FD2-4A46-B949-9F45B55F99C2}" presName="composite" presStyleCnt="0"/>
      <dgm:spPr/>
    </dgm:pt>
    <dgm:pt modelId="{07F23439-CB9D-2642-8C8D-E3801308C320}" type="pres">
      <dgm:prSet presAssocID="{617F539A-6FD2-4A46-B949-9F45B55F99C2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9B472FC0-9EB6-304A-BD44-AD98A8F4074D}" type="pres">
      <dgm:prSet presAssocID="{617F539A-6FD2-4A46-B949-9F45B55F99C2}" presName="desTx" presStyleLbl="revTx" presStyleIdx="1" presStyleCnt="3">
        <dgm:presLayoutVars>
          <dgm:bulletEnabled val="1"/>
        </dgm:presLayoutVars>
      </dgm:prSet>
      <dgm:spPr/>
    </dgm:pt>
    <dgm:pt modelId="{6B535421-7E45-0F4B-8330-995FA84F6489}" type="pres">
      <dgm:prSet presAssocID="{0C5E7A1C-4A3C-824E-B46A-1C9E43BE9330}" presName="space" presStyleCnt="0"/>
      <dgm:spPr/>
    </dgm:pt>
    <dgm:pt modelId="{F5A6BB33-D093-E54F-93C5-4F0D395002C9}" type="pres">
      <dgm:prSet presAssocID="{E90B1296-7586-824F-AD54-1044F6406DC4}" presName="composite" presStyleCnt="0"/>
      <dgm:spPr/>
    </dgm:pt>
    <dgm:pt modelId="{9605BFFE-9A3E-534D-B047-AEE8F46BBA0F}" type="pres">
      <dgm:prSet presAssocID="{E90B1296-7586-824F-AD54-1044F6406DC4}" presName="par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57002039-E566-054A-A241-4EB641CEFA34}" type="pres">
      <dgm:prSet presAssocID="{E90B1296-7586-824F-AD54-1044F6406DC4}" presName="desTx" presStyleLbl="revTx" presStyleIdx="2" presStyleCnt="3">
        <dgm:presLayoutVars>
          <dgm:bulletEnabled val="1"/>
        </dgm:presLayoutVars>
      </dgm:prSet>
      <dgm:spPr/>
    </dgm:pt>
  </dgm:ptLst>
  <dgm:cxnLst>
    <dgm:cxn modelId="{7370AE1F-5420-1241-876B-AA824DAF4140}" srcId="{E90B1296-7586-824F-AD54-1044F6406DC4}" destId="{C792BFAD-DD24-7B4C-88C5-1924BD6B02AA}" srcOrd="1" destOrd="0" parTransId="{9BE41114-9A0E-904D-8A03-FF8563416E62}" sibTransId="{9FD4ADC8-1E7B-694E-8BCB-CE56F4CD5FD5}"/>
    <dgm:cxn modelId="{14372823-D30D-DC43-9149-1B5E3005A89B}" srcId="{E90B1296-7586-824F-AD54-1044F6406DC4}" destId="{037ADF2D-B344-1A40-92DE-5668927F94FB}" srcOrd="0" destOrd="0" parTransId="{FB34DC3A-B00F-404B-9DBD-A2F34F187793}" sibTransId="{8EC2A031-7F5B-5948-91F6-F0455552B746}"/>
    <dgm:cxn modelId="{0A6E7A24-6C23-CC48-A698-9D27DCC02452}" type="presOf" srcId="{824BDF2A-0331-E14E-B609-A48860A4F185}" destId="{12890595-B79C-0543-B1A1-E8459E0CF4CB}" srcOrd="0" destOrd="0" presId="urn:microsoft.com/office/officeart/2005/8/layout/chevron1"/>
    <dgm:cxn modelId="{44FE5528-9169-A046-93B7-80445FE50EBD}" type="presOf" srcId="{BFFC5CF4-DE63-D045-8762-614F6C705B0A}" destId="{9B472FC0-9EB6-304A-BD44-AD98A8F4074D}" srcOrd="0" destOrd="0" presId="urn:microsoft.com/office/officeart/2005/8/layout/chevron1"/>
    <dgm:cxn modelId="{4A45B029-E947-0D42-B26B-DD1CB9C50C1B}" srcId="{617F539A-6FD2-4A46-B949-9F45B55F99C2}" destId="{BFFC5CF4-DE63-D045-8762-614F6C705B0A}" srcOrd="0" destOrd="0" parTransId="{28428A81-BE60-EE4F-99E3-EA9439927C56}" sibTransId="{BA1AD764-A323-CF47-A6FC-6B0C8FFF86F1}"/>
    <dgm:cxn modelId="{0FFA4345-579A-FB42-A668-6D0962346907}" type="presOf" srcId="{C792BFAD-DD24-7B4C-88C5-1924BD6B02AA}" destId="{57002039-E566-054A-A241-4EB641CEFA34}" srcOrd="0" destOrd="1" presId="urn:microsoft.com/office/officeart/2005/8/layout/chevron1"/>
    <dgm:cxn modelId="{B51BAE4C-5335-6F4F-AE28-4BA69DCBF4E7}" type="presOf" srcId="{D62446DA-97E6-C745-8264-9E091A7980FB}" destId="{4725F909-F2D7-A948-AF14-1871EFF7DDF7}" srcOrd="0" destOrd="1" presId="urn:microsoft.com/office/officeart/2005/8/layout/chevron1"/>
    <dgm:cxn modelId="{743BA24D-F836-7040-8805-34206A572BFC}" srcId="{824BDF2A-0331-E14E-B609-A48860A4F185}" destId="{1AE69A33-182D-1046-A570-7A1696135740}" srcOrd="0" destOrd="0" parTransId="{2C15F77E-E289-C045-88A1-6CDEECE96173}" sibTransId="{902B1319-05CC-F341-9D4C-E3C76AE61D78}"/>
    <dgm:cxn modelId="{05ED0752-96F4-D449-A3D6-B5C7F391EDBF}" type="presOf" srcId="{1AE69A33-182D-1046-A570-7A1696135740}" destId="{6D0F9460-2029-E440-B8B7-8A86742F04FE}" srcOrd="0" destOrd="0" presId="urn:microsoft.com/office/officeart/2005/8/layout/chevron1"/>
    <dgm:cxn modelId="{B6CDAF57-E141-CF40-87E2-2548BB17F40A}" type="presOf" srcId="{E90B1296-7586-824F-AD54-1044F6406DC4}" destId="{9605BFFE-9A3E-534D-B047-AEE8F46BBA0F}" srcOrd="0" destOrd="0" presId="urn:microsoft.com/office/officeart/2005/8/layout/chevron1"/>
    <dgm:cxn modelId="{62ED1093-1D5F-0F41-98C4-91716E025141}" srcId="{1AE69A33-182D-1046-A570-7A1696135740}" destId="{A99E62C5-FE8F-6B4E-B65D-5D2ABB71210C}" srcOrd="0" destOrd="0" parTransId="{A921CED9-A276-7C45-83EF-C8C0169E238C}" sibTransId="{F9CFA42A-EDA4-934B-985D-67C4CA9972AD}"/>
    <dgm:cxn modelId="{4966F2AC-2BE5-0B4A-B212-B7B67EA06283}" type="presOf" srcId="{617F539A-6FD2-4A46-B949-9F45B55F99C2}" destId="{07F23439-CB9D-2642-8C8D-E3801308C320}" srcOrd="0" destOrd="0" presId="urn:microsoft.com/office/officeart/2005/8/layout/chevron1"/>
    <dgm:cxn modelId="{C56AA3B6-E7F3-A847-8E29-186C0FD01943}" srcId="{824BDF2A-0331-E14E-B609-A48860A4F185}" destId="{617F539A-6FD2-4A46-B949-9F45B55F99C2}" srcOrd="1" destOrd="0" parTransId="{CB4D5A50-F146-B040-A05F-7CF8A2580EC2}" sibTransId="{0C5E7A1C-4A3C-824E-B46A-1C9E43BE9330}"/>
    <dgm:cxn modelId="{F4E3BAC1-AD0C-ED4A-99D5-68A0A1B7C642}" srcId="{824BDF2A-0331-E14E-B609-A48860A4F185}" destId="{E90B1296-7586-824F-AD54-1044F6406DC4}" srcOrd="2" destOrd="0" parTransId="{9A326DA4-D630-314E-8B4A-907BCD7D1CE7}" sibTransId="{BFF2A6E9-BD71-4441-BFB6-CA16437CB736}"/>
    <dgm:cxn modelId="{E55410E5-BF6D-164F-85E7-0CE7D75CBF9E}" srcId="{1AE69A33-182D-1046-A570-7A1696135740}" destId="{D62446DA-97E6-C745-8264-9E091A7980FB}" srcOrd="1" destOrd="0" parTransId="{2A4AB4DD-34C1-8B40-A4BE-F14DE96281A0}" sibTransId="{662DC2FB-5FC1-7E4B-82FD-6E333D06C190}"/>
    <dgm:cxn modelId="{8E2F25E9-A42C-FB4F-BC43-E2EEE20A5518}" type="presOf" srcId="{037ADF2D-B344-1A40-92DE-5668927F94FB}" destId="{57002039-E566-054A-A241-4EB641CEFA34}" srcOrd="0" destOrd="0" presId="urn:microsoft.com/office/officeart/2005/8/layout/chevron1"/>
    <dgm:cxn modelId="{FEB5F8F6-2F16-DF44-BA22-C599CCC8BA69}" type="presOf" srcId="{A99E62C5-FE8F-6B4E-B65D-5D2ABB71210C}" destId="{4725F909-F2D7-A948-AF14-1871EFF7DDF7}" srcOrd="0" destOrd="0" presId="urn:microsoft.com/office/officeart/2005/8/layout/chevron1"/>
    <dgm:cxn modelId="{9CF68950-6A8F-3C4E-BECB-027E90E3C173}" type="presParOf" srcId="{12890595-B79C-0543-B1A1-E8459E0CF4CB}" destId="{6CE14717-7D5D-B94B-8CFD-3B66A31D6324}" srcOrd="0" destOrd="0" presId="urn:microsoft.com/office/officeart/2005/8/layout/chevron1"/>
    <dgm:cxn modelId="{A702BA57-9985-9644-BDA7-57493BB8425F}" type="presParOf" srcId="{6CE14717-7D5D-B94B-8CFD-3B66A31D6324}" destId="{6D0F9460-2029-E440-B8B7-8A86742F04FE}" srcOrd="0" destOrd="0" presId="urn:microsoft.com/office/officeart/2005/8/layout/chevron1"/>
    <dgm:cxn modelId="{16A24120-7D28-704F-850A-309398E53FEA}" type="presParOf" srcId="{6CE14717-7D5D-B94B-8CFD-3B66A31D6324}" destId="{4725F909-F2D7-A948-AF14-1871EFF7DDF7}" srcOrd="1" destOrd="0" presId="urn:microsoft.com/office/officeart/2005/8/layout/chevron1"/>
    <dgm:cxn modelId="{960DA80D-D71A-A84D-AEF0-B17FA2A12EE9}" type="presParOf" srcId="{12890595-B79C-0543-B1A1-E8459E0CF4CB}" destId="{00A05804-9CB7-0645-B02E-026A83CE2D17}" srcOrd="1" destOrd="0" presId="urn:microsoft.com/office/officeart/2005/8/layout/chevron1"/>
    <dgm:cxn modelId="{D571C639-2541-EE40-8204-34438FC5EB35}" type="presParOf" srcId="{12890595-B79C-0543-B1A1-E8459E0CF4CB}" destId="{441990C8-F391-394B-B4AC-A3D4EC233D16}" srcOrd="2" destOrd="0" presId="urn:microsoft.com/office/officeart/2005/8/layout/chevron1"/>
    <dgm:cxn modelId="{6A25C18D-297C-6347-A027-B895A9219578}" type="presParOf" srcId="{441990C8-F391-394B-B4AC-A3D4EC233D16}" destId="{07F23439-CB9D-2642-8C8D-E3801308C320}" srcOrd="0" destOrd="0" presId="urn:microsoft.com/office/officeart/2005/8/layout/chevron1"/>
    <dgm:cxn modelId="{3F666F66-F399-0A40-B43A-69CFC9C513C3}" type="presParOf" srcId="{441990C8-F391-394B-B4AC-A3D4EC233D16}" destId="{9B472FC0-9EB6-304A-BD44-AD98A8F4074D}" srcOrd="1" destOrd="0" presId="urn:microsoft.com/office/officeart/2005/8/layout/chevron1"/>
    <dgm:cxn modelId="{3B6C7492-FFD8-5D44-BEC4-B5557D97F8F3}" type="presParOf" srcId="{12890595-B79C-0543-B1A1-E8459E0CF4CB}" destId="{6B535421-7E45-0F4B-8330-995FA84F6489}" srcOrd="3" destOrd="0" presId="urn:microsoft.com/office/officeart/2005/8/layout/chevron1"/>
    <dgm:cxn modelId="{66BCE293-9B01-704C-AECC-BA1A01790316}" type="presParOf" srcId="{12890595-B79C-0543-B1A1-E8459E0CF4CB}" destId="{F5A6BB33-D093-E54F-93C5-4F0D395002C9}" srcOrd="4" destOrd="0" presId="urn:microsoft.com/office/officeart/2005/8/layout/chevron1"/>
    <dgm:cxn modelId="{A35A6F7E-D0B5-DF46-B348-EAFFF5DB4043}" type="presParOf" srcId="{F5A6BB33-D093-E54F-93C5-4F0D395002C9}" destId="{9605BFFE-9A3E-534D-B047-AEE8F46BBA0F}" srcOrd="0" destOrd="0" presId="urn:microsoft.com/office/officeart/2005/8/layout/chevron1"/>
    <dgm:cxn modelId="{548F3F09-57EE-714C-ADF0-C22D1AE07256}" type="presParOf" srcId="{F5A6BB33-D093-E54F-93C5-4F0D395002C9}" destId="{57002039-E566-054A-A241-4EB641CEFA34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8F5704-64CF-9540-9D50-F1D73B22E6A4}">
      <dsp:nvSpPr>
        <dsp:cNvPr id="0" name=""/>
        <dsp:cNvSpPr/>
      </dsp:nvSpPr>
      <dsp:spPr>
        <a:xfrm rot="5400000">
          <a:off x="6308747" y="-2679452"/>
          <a:ext cx="737126" cy="62845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Query data from Hive (or Teradata)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Insert data using csv/</a:t>
          </a:r>
          <a:r>
            <a:rPr lang="en-US" sz="1300" kern="1200" dirty="0" err="1"/>
            <a:t>dataframes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Publish to Tableau</a:t>
          </a:r>
        </a:p>
      </dsp:txBody>
      <dsp:txXfrm rot="-5400000">
        <a:off x="3535046" y="130233"/>
        <a:ext cx="6248544" cy="665158"/>
      </dsp:txXfrm>
    </dsp:sp>
    <dsp:sp modelId="{B4A92B3F-62FD-E44C-B055-DD14EFBA5276}">
      <dsp:nvSpPr>
        <dsp:cNvPr id="0" name=""/>
        <dsp:cNvSpPr/>
      </dsp:nvSpPr>
      <dsp:spPr>
        <a:xfrm>
          <a:off x="0" y="2107"/>
          <a:ext cx="3535047" cy="9214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%hive, %</a:t>
          </a:r>
          <a:r>
            <a:rPr lang="en-US" sz="2800" kern="1200" dirty="0" err="1"/>
            <a:t>teradata</a:t>
          </a:r>
          <a:endParaRPr lang="en-US" sz="2800" kern="1200" dirty="0">
            <a:solidFill>
              <a:srgbClr val="010000"/>
            </a:solidFill>
            <a:latin typeface="PayPal Sans Big"/>
          </a:endParaRPr>
        </a:p>
      </dsp:txBody>
      <dsp:txXfrm>
        <a:off x="44979" y="47086"/>
        <a:ext cx="3445089" cy="831449"/>
      </dsp:txXfrm>
    </dsp:sp>
    <dsp:sp modelId="{265E56C4-BCD1-48E2-AA5D-DEE66E863F84}">
      <dsp:nvSpPr>
        <dsp:cNvPr id="0" name=""/>
        <dsp:cNvSpPr/>
      </dsp:nvSpPr>
      <dsp:spPr>
        <a:xfrm rot="5400000">
          <a:off x="6308747" y="-1711974"/>
          <a:ext cx="737126" cy="62845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Run any notebook from another notebook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Run multiple notebooks in parallel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Execute a pipeline of notebooks</a:t>
          </a:r>
        </a:p>
      </dsp:txBody>
      <dsp:txXfrm rot="-5400000">
        <a:off x="3535046" y="1097711"/>
        <a:ext cx="6248544" cy="665158"/>
      </dsp:txXfrm>
    </dsp:sp>
    <dsp:sp modelId="{40D81B99-98CB-4BA7-B7F2-47235C97FE5B}">
      <dsp:nvSpPr>
        <dsp:cNvPr id="0" name=""/>
        <dsp:cNvSpPr/>
      </dsp:nvSpPr>
      <dsp:spPr>
        <a:xfrm>
          <a:off x="0" y="969585"/>
          <a:ext cx="3535047" cy="9214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%run, %</a:t>
          </a:r>
          <a:r>
            <a:rPr lang="en-US" sz="2800" kern="1200" dirty="0" err="1"/>
            <a:t>run_pipeline</a:t>
          </a:r>
        </a:p>
      </dsp:txBody>
      <dsp:txXfrm>
        <a:off x="44979" y="1014564"/>
        <a:ext cx="3445089" cy="831449"/>
      </dsp:txXfrm>
    </dsp:sp>
    <dsp:sp modelId="{FCBC0A8B-460D-2243-9A09-BB2162FBACAB}">
      <dsp:nvSpPr>
        <dsp:cNvPr id="0" name=""/>
        <dsp:cNvSpPr/>
      </dsp:nvSpPr>
      <dsp:spPr>
        <a:xfrm rot="5400000">
          <a:off x="6308747" y="-744496"/>
          <a:ext cx="737126" cy="62845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Run SQL on csv files</a:t>
          </a:r>
        </a:p>
      </dsp:txBody>
      <dsp:txXfrm rot="-5400000">
        <a:off x="3535046" y="2065189"/>
        <a:ext cx="6248544" cy="665158"/>
      </dsp:txXfrm>
    </dsp:sp>
    <dsp:sp modelId="{29B1FF15-6926-484C-A1B8-6F64E76C4E63}">
      <dsp:nvSpPr>
        <dsp:cNvPr id="0" name=""/>
        <dsp:cNvSpPr/>
      </dsp:nvSpPr>
      <dsp:spPr>
        <a:xfrm>
          <a:off x="0" y="1937064"/>
          <a:ext cx="3535047" cy="9214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%csv</a:t>
          </a:r>
        </a:p>
      </dsp:txBody>
      <dsp:txXfrm>
        <a:off x="44979" y="1982043"/>
        <a:ext cx="3445089" cy="831449"/>
      </dsp:txXfrm>
    </dsp:sp>
    <dsp:sp modelId="{C0FD1D5F-1C88-3742-B7F4-128C00B26E19}">
      <dsp:nvSpPr>
        <dsp:cNvPr id="0" name=""/>
        <dsp:cNvSpPr/>
      </dsp:nvSpPr>
      <dsp:spPr>
        <a:xfrm rot="5400000">
          <a:off x="6308747" y="222982"/>
          <a:ext cx="737126" cy="62845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Query data from Presto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Publish to Tableau</a:t>
          </a:r>
        </a:p>
      </dsp:txBody>
      <dsp:txXfrm rot="-5400000">
        <a:off x="3535046" y="3032667"/>
        <a:ext cx="6248544" cy="665158"/>
      </dsp:txXfrm>
    </dsp:sp>
    <dsp:sp modelId="{DCD3E4F2-9015-7641-BEE7-5EFB1893D342}">
      <dsp:nvSpPr>
        <dsp:cNvPr id="0" name=""/>
        <dsp:cNvSpPr/>
      </dsp:nvSpPr>
      <dsp:spPr>
        <a:xfrm>
          <a:off x="0" y="2904542"/>
          <a:ext cx="3535047" cy="9214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%presto</a:t>
          </a:r>
        </a:p>
      </dsp:txBody>
      <dsp:txXfrm>
        <a:off x="44979" y="2949521"/>
        <a:ext cx="3445089" cy="831449"/>
      </dsp:txXfrm>
    </dsp:sp>
    <dsp:sp modelId="{C10C9C1F-03D0-44FE-93F8-059A8BE8CF57}">
      <dsp:nvSpPr>
        <dsp:cNvPr id="0" name=""/>
        <dsp:cNvSpPr/>
      </dsp:nvSpPr>
      <dsp:spPr>
        <a:xfrm rot="5400000">
          <a:off x="6308747" y="1190460"/>
          <a:ext cx="737126" cy="62845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Query data from Spark Thrift Server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Includes progress bar for SQL execution</a:t>
          </a:r>
        </a:p>
      </dsp:txBody>
      <dsp:txXfrm rot="-5400000">
        <a:off x="3535046" y="4000145"/>
        <a:ext cx="6248544" cy="665158"/>
      </dsp:txXfrm>
    </dsp:sp>
    <dsp:sp modelId="{80C8E7C8-42CF-4F55-BC66-C8721F86C652}">
      <dsp:nvSpPr>
        <dsp:cNvPr id="0" name=""/>
        <dsp:cNvSpPr/>
      </dsp:nvSpPr>
      <dsp:spPr>
        <a:xfrm>
          <a:off x="0" y="3872020"/>
          <a:ext cx="3535047" cy="9214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%</a:t>
          </a:r>
          <a:r>
            <a:rPr lang="en-US" sz="2800" kern="1200" dirty="0" err="1"/>
            <a:t>sts</a:t>
          </a:r>
          <a:endParaRPr lang="en-US" sz="2800" kern="1200" dirty="0"/>
        </a:p>
      </dsp:txBody>
      <dsp:txXfrm>
        <a:off x="44979" y="3916999"/>
        <a:ext cx="3445089" cy="8314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0F9460-2029-E440-B8B7-8A86742F04FE}">
      <dsp:nvSpPr>
        <dsp:cNvPr id="0" name=""/>
        <dsp:cNvSpPr/>
      </dsp:nvSpPr>
      <dsp:spPr>
        <a:xfrm>
          <a:off x="6322" y="794213"/>
          <a:ext cx="3763579" cy="150543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Apache Spark</a:t>
          </a:r>
        </a:p>
      </dsp:txBody>
      <dsp:txXfrm>
        <a:off x="759038" y="794213"/>
        <a:ext cx="2258148" cy="1505431"/>
      </dsp:txXfrm>
    </dsp:sp>
    <dsp:sp modelId="{4725F909-F2D7-A948-AF14-1871EFF7DDF7}">
      <dsp:nvSpPr>
        <dsp:cNvPr id="0" name=""/>
        <dsp:cNvSpPr/>
      </dsp:nvSpPr>
      <dsp:spPr>
        <a:xfrm>
          <a:off x="6322" y="2487823"/>
          <a:ext cx="3010863" cy="117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Updates to </a:t>
          </a:r>
          <a:r>
            <a:rPr lang="en-US" sz="1600" kern="1200" dirty="0" err="1"/>
            <a:t>sparkmagic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Enabled progress bar for Spark jobs</a:t>
          </a:r>
        </a:p>
      </dsp:txBody>
      <dsp:txXfrm>
        <a:off x="6322" y="2487823"/>
        <a:ext cx="3010863" cy="1170000"/>
      </dsp:txXfrm>
    </dsp:sp>
    <dsp:sp modelId="{07F23439-CB9D-2642-8C8D-E3801308C320}">
      <dsp:nvSpPr>
        <dsp:cNvPr id="0" name=""/>
        <dsp:cNvSpPr/>
      </dsp:nvSpPr>
      <dsp:spPr>
        <a:xfrm>
          <a:off x="3553901" y="794213"/>
          <a:ext cx="3763579" cy="150543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Apache Livy</a:t>
          </a:r>
        </a:p>
      </dsp:txBody>
      <dsp:txXfrm>
        <a:off x="4306617" y="794213"/>
        <a:ext cx="2258148" cy="1505431"/>
      </dsp:txXfrm>
    </dsp:sp>
    <dsp:sp modelId="{9B472FC0-9EB6-304A-BD44-AD98A8F4074D}">
      <dsp:nvSpPr>
        <dsp:cNvPr id="0" name=""/>
        <dsp:cNvSpPr/>
      </dsp:nvSpPr>
      <dsp:spPr>
        <a:xfrm>
          <a:off x="3553901" y="2487823"/>
          <a:ext cx="3010863" cy="117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Enabled SQL session support with Apache Livy</a:t>
          </a:r>
        </a:p>
      </dsp:txBody>
      <dsp:txXfrm>
        <a:off x="3553901" y="2487823"/>
        <a:ext cx="3010863" cy="1170000"/>
      </dsp:txXfrm>
    </dsp:sp>
    <dsp:sp modelId="{9605BFFE-9A3E-534D-B047-AEE8F46BBA0F}">
      <dsp:nvSpPr>
        <dsp:cNvPr id="0" name=""/>
        <dsp:cNvSpPr/>
      </dsp:nvSpPr>
      <dsp:spPr>
        <a:xfrm>
          <a:off x="7101481" y="794213"/>
          <a:ext cx="3763579" cy="150543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Tensorflow</a:t>
          </a:r>
        </a:p>
      </dsp:txBody>
      <dsp:txXfrm>
        <a:off x="7854197" y="794213"/>
        <a:ext cx="2258148" cy="1505431"/>
      </dsp:txXfrm>
    </dsp:sp>
    <dsp:sp modelId="{57002039-E566-054A-A241-4EB641CEFA34}">
      <dsp:nvSpPr>
        <dsp:cNvPr id="0" name=""/>
        <dsp:cNvSpPr/>
      </dsp:nvSpPr>
      <dsp:spPr>
        <a:xfrm>
          <a:off x="7101481" y="2487823"/>
          <a:ext cx="3010863" cy="117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Integrated Tensorflow for distributed model training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Enabled Tensorflow with GPU</a:t>
          </a:r>
        </a:p>
      </dsp:txBody>
      <dsp:txXfrm>
        <a:off x="7101481" y="2487823"/>
        <a:ext cx="3010863" cy="117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106DC0-8C51-4163-AA34-F3D9AA192B0F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0609C-A282-4A80-83DC-0D3EABDB74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67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D97BA-13F7-4748-A5AE-C898927CED76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26FB1-3AB0-4AFE-AF64-20CFD1566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80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26FB1-3AB0-4AFE-AF64-20CFD1566FD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90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26FB1-3AB0-4AFE-AF64-20CFD1566FD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05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426FB1-3AB0-4AFE-AF64-20CFD1566FD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06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426FB1-3AB0-4AFE-AF64-20CFD1566FD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67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3048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88000">
                <a:srgbClr val="19468E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PayPal Sans Big Medium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3018971"/>
            <a:ext cx="9144000" cy="1212352"/>
          </a:xfrm>
        </p:spPr>
        <p:txBody>
          <a:bodyPr anchor="b">
            <a:noAutofit/>
          </a:bodyPr>
          <a:lstStyle>
            <a:lvl1pPr algn="ctr">
              <a:defRPr sz="5300">
                <a:solidFill>
                  <a:schemeClr val="bg1"/>
                </a:solidFill>
                <a:latin typeface="PayPal Sans Big Medium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552950"/>
            <a:ext cx="9144000" cy="384048"/>
          </a:xfrm>
        </p:spPr>
        <p:txBody>
          <a:bodyPr tIns="0" rIns="0" bIns="0">
            <a:noAutofit/>
          </a:bodyPr>
          <a:lstStyle>
            <a:lvl1pPr marL="0" indent="0" algn="ctr">
              <a:buNone/>
              <a:defRPr sz="2400" baseline="0">
                <a:solidFill>
                  <a:schemeClr val="bg1">
                    <a:alpha val="6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46850"/>
            <a:ext cx="4114800" cy="120650"/>
          </a:xfrm>
        </p:spPr>
        <p:txBody>
          <a:bodyPr/>
          <a:lstStyle>
            <a:lvl1pPr algn="ctr">
              <a:defRPr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/>
              <a:t>© 2018 PayPal Inc. Confidential and proprietary.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4962525"/>
            <a:ext cx="9144000" cy="485775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600" kern="1200" baseline="0" dirty="0">
                <a:solidFill>
                  <a:schemeClr val="bg1">
                    <a:alpha val="60000"/>
                  </a:schemeClr>
                </a:solidFill>
                <a:latin typeface="PayPal Sans Big Medium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Presenter/Date style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5666611" y="1914525"/>
            <a:ext cx="870431" cy="1019175"/>
            <a:chOff x="6589712" y="1914525"/>
            <a:chExt cx="870431" cy="1019175"/>
          </a:xfrm>
        </p:grpSpPr>
        <p:sp>
          <p:nvSpPr>
            <p:cNvPr id="16" name="Freeform 11"/>
            <p:cNvSpPr>
              <a:spLocks/>
            </p:cNvSpPr>
            <p:nvPr userDrawn="1"/>
          </p:nvSpPr>
          <p:spPr bwMode="auto">
            <a:xfrm>
              <a:off x="6589712" y="1914525"/>
              <a:ext cx="870431" cy="1019175"/>
            </a:xfrm>
            <a:custGeom>
              <a:avLst/>
              <a:gdLst>
                <a:gd name="T0" fmla="*/ 301 w 337"/>
                <a:gd name="T1" fmla="*/ 100 h 393"/>
                <a:gd name="T2" fmla="*/ 285 w 337"/>
                <a:gd name="T3" fmla="*/ 30 h 393"/>
                <a:gd name="T4" fmla="*/ 192 w 337"/>
                <a:gd name="T5" fmla="*/ 0 h 393"/>
                <a:gd name="T6" fmla="*/ 70 w 337"/>
                <a:gd name="T7" fmla="*/ 0 h 393"/>
                <a:gd name="T8" fmla="*/ 52 w 337"/>
                <a:gd name="T9" fmla="*/ 15 h 393"/>
                <a:gd name="T10" fmla="*/ 1 w 337"/>
                <a:gd name="T11" fmla="*/ 337 h 393"/>
                <a:gd name="T12" fmla="*/ 12 w 337"/>
                <a:gd name="T13" fmla="*/ 349 h 393"/>
                <a:gd name="T14" fmla="*/ 87 w 337"/>
                <a:gd name="T15" fmla="*/ 349 h 393"/>
                <a:gd name="T16" fmla="*/ 82 w 337"/>
                <a:gd name="T17" fmla="*/ 382 h 393"/>
                <a:gd name="T18" fmla="*/ 91 w 337"/>
                <a:gd name="T19" fmla="*/ 393 h 393"/>
                <a:gd name="T20" fmla="*/ 155 w 337"/>
                <a:gd name="T21" fmla="*/ 393 h 393"/>
                <a:gd name="T22" fmla="*/ 170 w 337"/>
                <a:gd name="T23" fmla="*/ 380 h 393"/>
                <a:gd name="T24" fmla="*/ 170 w 337"/>
                <a:gd name="T25" fmla="*/ 377 h 393"/>
                <a:gd name="T26" fmla="*/ 182 w 337"/>
                <a:gd name="T27" fmla="*/ 301 h 393"/>
                <a:gd name="T28" fmla="*/ 183 w 337"/>
                <a:gd name="T29" fmla="*/ 297 h 393"/>
                <a:gd name="T30" fmla="*/ 198 w 337"/>
                <a:gd name="T31" fmla="*/ 284 h 393"/>
                <a:gd name="T32" fmla="*/ 208 w 337"/>
                <a:gd name="T33" fmla="*/ 284 h 393"/>
                <a:gd name="T34" fmla="*/ 331 w 337"/>
                <a:gd name="T35" fmla="*/ 186 h 393"/>
                <a:gd name="T36" fmla="*/ 319 w 337"/>
                <a:gd name="T37" fmla="*/ 113 h 393"/>
                <a:gd name="T38" fmla="*/ 301 w 337"/>
                <a:gd name="T39" fmla="*/ 100 h 393"/>
                <a:gd name="T40" fmla="*/ 301 w 337"/>
                <a:gd name="T41" fmla="*/ 10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7" h="393">
                  <a:moveTo>
                    <a:pt x="301" y="100"/>
                  </a:moveTo>
                  <a:cubicBezTo>
                    <a:pt x="306" y="69"/>
                    <a:pt x="301" y="49"/>
                    <a:pt x="285" y="30"/>
                  </a:cubicBezTo>
                  <a:cubicBezTo>
                    <a:pt x="267" y="9"/>
                    <a:pt x="234" y="0"/>
                    <a:pt x="192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61" y="0"/>
                    <a:pt x="54" y="6"/>
                    <a:pt x="52" y="15"/>
                  </a:cubicBezTo>
                  <a:cubicBezTo>
                    <a:pt x="1" y="337"/>
                    <a:pt x="1" y="337"/>
                    <a:pt x="1" y="337"/>
                  </a:cubicBezTo>
                  <a:cubicBezTo>
                    <a:pt x="0" y="344"/>
                    <a:pt x="5" y="349"/>
                    <a:pt x="12" y="349"/>
                  </a:cubicBezTo>
                  <a:cubicBezTo>
                    <a:pt x="87" y="349"/>
                    <a:pt x="87" y="349"/>
                    <a:pt x="87" y="349"/>
                  </a:cubicBezTo>
                  <a:cubicBezTo>
                    <a:pt x="82" y="382"/>
                    <a:pt x="82" y="382"/>
                    <a:pt x="82" y="382"/>
                  </a:cubicBezTo>
                  <a:cubicBezTo>
                    <a:pt x="81" y="388"/>
                    <a:pt x="85" y="393"/>
                    <a:pt x="91" y="393"/>
                  </a:cubicBezTo>
                  <a:cubicBezTo>
                    <a:pt x="155" y="393"/>
                    <a:pt x="155" y="393"/>
                    <a:pt x="155" y="393"/>
                  </a:cubicBezTo>
                  <a:cubicBezTo>
                    <a:pt x="162" y="393"/>
                    <a:pt x="168" y="387"/>
                    <a:pt x="170" y="380"/>
                  </a:cubicBezTo>
                  <a:cubicBezTo>
                    <a:pt x="170" y="377"/>
                    <a:pt x="170" y="377"/>
                    <a:pt x="170" y="377"/>
                  </a:cubicBezTo>
                  <a:cubicBezTo>
                    <a:pt x="182" y="301"/>
                    <a:pt x="182" y="301"/>
                    <a:pt x="182" y="301"/>
                  </a:cubicBezTo>
                  <a:cubicBezTo>
                    <a:pt x="183" y="297"/>
                    <a:pt x="183" y="297"/>
                    <a:pt x="183" y="297"/>
                  </a:cubicBezTo>
                  <a:cubicBezTo>
                    <a:pt x="184" y="289"/>
                    <a:pt x="191" y="284"/>
                    <a:pt x="198" y="284"/>
                  </a:cubicBezTo>
                  <a:cubicBezTo>
                    <a:pt x="208" y="284"/>
                    <a:pt x="208" y="284"/>
                    <a:pt x="208" y="284"/>
                  </a:cubicBezTo>
                  <a:cubicBezTo>
                    <a:pt x="269" y="284"/>
                    <a:pt x="317" y="259"/>
                    <a:pt x="331" y="186"/>
                  </a:cubicBezTo>
                  <a:cubicBezTo>
                    <a:pt x="337" y="156"/>
                    <a:pt x="334" y="131"/>
                    <a:pt x="319" y="113"/>
                  </a:cubicBezTo>
                  <a:cubicBezTo>
                    <a:pt x="314" y="108"/>
                    <a:pt x="308" y="104"/>
                    <a:pt x="301" y="100"/>
                  </a:cubicBezTo>
                  <a:cubicBezTo>
                    <a:pt x="301" y="100"/>
                    <a:pt x="301" y="100"/>
                    <a:pt x="301" y="100"/>
                  </a:cubicBezTo>
                </a:path>
              </a:pathLst>
            </a:custGeom>
            <a:solidFill>
              <a:srgbClr val="FFFFFF">
                <a:alpha val="6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PayPal Sans Big Medium" pitchFamily="34" charset="0"/>
              </a:endParaRPr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6589712" y="1914525"/>
              <a:ext cx="787793" cy="903486"/>
            </a:xfrm>
            <a:custGeom>
              <a:avLst/>
              <a:gdLst>
                <a:gd name="T0" fmla="*/ 301 w 306"/>
                <a:gd name="T1" fmla="*/ 100 h 349"/>
                <a:gd name="T2" fmla="*/ 285 w 306"/>
                <a:gd name="T3" fmla="*/ 30 h 349"/>
                <a:gd name="T4" fmla="*/ 192 w 306"/>
                <a:gd name="T5" fmla="*/ 0 h 349"/>
                <a:gd name="T6" fmla="*/ 70 w 306"/>
                <a:gd name="T7" fmla="*/ 0 h 349"/>
                <a:gd name="T8" fmla="*/ 52 w 306"/>
                <a:gd name="T9" fmla="*/ 15 h 349"/>
                <a:gd name="T10" fmla="*/ 1 w 306"/>
                <a:gd name="T11" fmla="*/ 337 h 349"/>
                <a:gd name="T12" fmla="*/ 12 w 306"/>
                <a:gd name="T13" fmla="*/ 349 h 349"/>
                <a:gd name="T14" fmla="*/ 87 w 306"/>
                <a:gd name="T15" fmla="*/ 349 h 349"/>
                <a:gd name="T16" fmla="*/ 106 w 306"/>
                <a:gd name="T17" fmla="*/ 229 h 349"/>
                <a:gd name="T18" fmla="*/ 106 w 306"/>
                <a:gd name="T19" fmla="*/ 233 h 349"/>
                <a:gd name="T20" fmla="*/ 123 w 306"/>
                <a:gd name="T21" fmla="*/ 218 h 349"/>
                <a:gd name="T22" fmla="*/ 159 w 306"/>
                <a:gd name="T23" fmla="*/ 218 h 349"/>
                <a:gd name="T24" fmla="*/ 300 w 306"/>
                <a:gd name="T25" fmla="*/ 107 h 349"/>
                <a:gd name="T26" fmla="*/ 301 w 306"/>
                <a:gd name="T27" fmla="*/ 100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6" h="349">
                  <a:moveTo>
                    <a:pt x="301" y="100"/>
                  </a:moveTo>
                  <a:cubicBezTo>
                    <a:pt x="306" y="69"/>
                    <a:pt x="301" y="49"/>
                    <a:pt x="285" y="30"/>
                  </a:cubicBezTo>
                  <a:cubicBezTo>
                    <a:pt x="267" y="9"/>
                    <a:pt x="234" y="0"/>
                    <a:pt x="192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61" y="0"/>
                    <a:pt x="54" y="6"/>
                    <a:pt x="52" y="15"/>
                  </a:cubicBezTo>
                  <a:cubicBezTo>
                    <a:pt x="1" y="337"/>
                    <a:pt x="1" y="337"/>
                    <a:pt x="1" y="337"/>
                  </a:cubicBezTo>
                  <a:cubicBezTo>
                    <a:pt x="0" y="344"/>
                    <a:pt x="5" y="349"/>
                    <a:pt x="12" y="349"/>
                  </a:cubicBezTo>
                  <a:cubicBezTo>
                    <a:pt x="87" y="349"/>
                    <a:pt x="87" y="349"/>
                    <a:pt x="87" y="349"/>
                  </a:cubicBezTo>
                  <a:cubicBezTo>
                    <a:pt x="106" y="229"/>
                    <a:pt x="106" y="229"/>
                    <a:pt x="106" y="229"/>
                  </a:cubicBezTo>
                  <a:cubicBezTo>
                    <a:pt x="106" y="233"/>
                    <a:pt x="106" y="233"/>
                    <a:pt x="106" y="233"/>
                  </a:cubicBezTo>
                  <a:cubicBezTo>
                    <a:pt x="107" y="225"/>
                    <a:pt x="114" y="218"/>
                    <a:pt x="123" y="218"/>
                  </a:cubicBezTo>
                  <a:cubicBezTo>
                    <a:pt x="159" y="218"/>
                    <a:pt x="159" y="218"/>
                    <a:pt x="159" y="218"/>
                  </a:cubicBezTo>
                  <a:cubicBezTo>
                    <a:pt x="229" y="218"/>
                    <a:pt x="284" y="190"/>
                    <a:pt x="300" y="107"/>
                  </a:cubicBezTo>
                  <a:cubicBezTo>
                    <a:pt x="301" y="105"/>
                    <a:pt x="301" y="102"/>
                    <a:pt x="301" y="100"/>
                  </a:cubicBezTo>
                </a:path>
              </a:pathLst>
            </a:custGeom>
            <a:solidFill>
              <a:srgbClr val="FFFFFF">
                <a:alpha val="7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PayPal Sans Big Medium" pitchFamily="34" charset="0"/>
              </a:endParaRPr>
            </a:p>
          </p:txBody>
        </p:sp>
        <p:sp>
          <p:nvSpPr>
            <p:cNvPr id="18" name="Freeform 13"/>
            <p:cNvSpPr>
              <a:spLocks/>
            </p:cNvSpPr>
            <p:nvPr userDrawn="1"/>
          </p:nvSpPr>
          <p:spPr bwMode="auto">
            <a:xfrm>
              <a:off x="6589712" y="1914525"/>
              <a:ext cx="787793" cy="903486"/>
            </a:xfrm>
            <a:custGeom>
              <a:avLst/>
              <a:gdLst>
                <a:gd name="T0" fmla="*/ 126 w 306"/>
                <a:gd name="T1" fmla="*/ 100 h 349"/>
                <a:gd name="T2" fmla="*/ 135 w 306"/>
                <a:gd name="T3" fmla="*/ 89 h 349"/>
                <a:gd name="T4" fmla="*/ 142 w 306"/>
                <a:gd name="T5" fmla="*/ 87 h 349"/>
                <a:gd name="T6" fmla="*/ 237 w 306"/>
                <a:gd name="T7" fmla="*/ 87 h 349"/>
                <a:gd name="T8" fmla="*/ 269 w 306"/>
                <a:gd name="T9" fmla="*/ 90 h 349"/>
                <a:gd name="T10" fmla="*/ 277 w 306"/>
                <a:gd name="T11" fmla="*/ 91 h 349"/>
                <a:gd name="T12" fmla="*/ 284 w 306"/>
                <a:gd name="T13" fmla="*/ 93 h 349"/>
                <a:gd name="T14" fmla="*/ 288 w 306"/>
                <a:gd name="T15" fmla="*/ 94 h 349"/>
                <a:gd name="T16" fmla="*/ 301 w 306"/>
                <a:gd name="T17" fmla="*/ 100 h 349"/>
                <a:gd name="T18" fmla="*/ 285 w 306"/>
                <a:gd name="T19" fmla="*/ 30 h 349"/>
                <a:gd name="T20" fmla="*/ 192 w 306"/>
                <a:gd name="T21" fmla="*/ 0 h 349"/>
                <a:gd name="T22" fmla="*/ 70 w 306"/>
                <a:gd name="T23" fmla="*/ 0 h 349"/>
                <a:gd name="T24" fmla="*/ 52 w 306"/>
                <a:gd name="T25" fmla="*/ 15 h 349"/>
                <a:gd name="T26" fmla="*/ 1 w 306"/>
                <a:gd name="T27" fmla="*/ 337 h 349"/>
                <a:gd name="T28" fmla="*/ 12 w 306"/>
                <a:gd name="T29" fmla="*/ 349 h 349"/>
                <a:gd name="T30" fmla="*/ 87 w 306"/>
                <a:gd name="T31" fmla="*/ 349 h 349"/>
                <a:gd name="T32" fmla="*/ 106 w 306"/>
                <a:gd name="T33" fmla="*/ 229 h 349"/>
                <a:gd name="T34" fmla="*/ 126 w 306"/>
                <a:gd name="T35" fmla="*/ 100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6" h="349">
                  <a:moveTo>
                    <a:pt x="126" y="100"/>
                  </a:moveTo>
                  <a:cubicBezTo>
                    <a:pt x="127" y="95"/>
                    <a:pt x="131" y="91"/>
                    <a:pt x="135" y="89"/>
                  </a:cubicBezTo>
                  <a:cubicBezTo>
                    <a:pt x="137" y="88"/>
                    <a:pt x="139" y="87"/>
                    <a:pt x="142" y="87"/>
                  </a:cubicBezTo>
                  <a:cubicBezTo>
                    <a:pt x="237" y="87"/>
                    <a:pt x="237" y="87"/>
                    <a:pt x="237" y="87"/>
                  </a:cubicBezTo>
                  <a:cubicBezTo>
                    <a:pt x="249" y="87"/>
                    <a:pt x="259" y="88"/>
                    <a:pt x="269" y="90"/>
                  </a:cubicBezTo>
                  <a:cubicBezTo>
                    <a:pt x="272" y="90"/>
                    <a:pt x="274" y="91"/>
                    <a:pt x="277" y="91"/>
                  </a:cubicBezTo>
                  <a:cubicBezTo>
                    <a:pt x="279" y="92"/>
                    <a:pt x="282" y="92"/>
                    <a:pt x="284" y="93"/>
                  </a:cubicBezTo>
                  <a:cubicBezTo>
                    <a:pt x="286" y="94"/>
                    <a:pt x="287" y="94"/>
                    <a:pt x="288" y="94"/>
                  </a:cubicBezTo>
                  <a:cubicBezTo>
                    <a:pt x="293" y="96"/>
                    <a:pt x="297" y="98"/>
                    <a:pt x="301" y="100"/>
                  </a:cubicBezTo>
                  <a:cubicBezTo>
                    <a:pt x="306" y="69"/>
                    <a:pt x="301" y="49"/>
                    <a:pt x="285" y="30"/>
                  </a:cubicBezTo>
                  <a:cubicBezTo>
                    <a:pt x="267" y="9"/>
                    <a:pt x="234" y="0"/>
                    <a:pt x="192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61" y="0"/>
                    <a:pt x="54" y="6"/>
                    <a:pt x="52" y="15"/>
                  </a:cubicBezTo>
                  <a:cubicBezTo>
                    <a:pt x="1" y="337"/>
                    <a:pt x="1" y="337"/>
                    <a:pt x="1" y="337"/>
                  </a:cubicBezTo>
                  <a:cubicBezTo>
                    <a:pt x="0" y="344"/>
                    <a:pt x="5" y="349"/>
                    <a:pt x="12" y="349"/>
                  </a:cubicBezTo>
                  <a:cubicBezTo>
                    <a:pt x="87" y="349"/>
                    <a:pt x="87" y="349"/>
                    <a:pt x="87" y="349"/>
                  </a:cubicBezTo>
                  <a:cubicBezTo>
                    <a:pt x="106" y="229"/>
                    <a:pt x="106" y="229"/>
                    <a:pt x="106" y="229"/>
                  </a:cubicBezTo>
                  <a:lnTo>
                    <a:pt x="126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PayPal Sans Big Medium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134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88000">
                <a:srgbClr val="19468E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PayPal Sans Big Medium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8" y="1703389"/>
            <a:ext cx="10844212" cy="1674811"/>
          </a:xfrm>
        </p:spPr>
        <p:txBody>
          <a:bodyPr anchor="b">
            <a:normAutofit/>
          </a:bodyPr>
          <a:lstStyle>
            <a:lvl1pPr>
              <a:defRPr sz="3700" spc="300">
                <a:solidFill>
                  <a:schemeClr val="bg1"/>
                </a:solidFill>
                <a:latin typeface="PayPal Sans Big Medium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3538856"/>
            <a:ext cx="10515600" cy="382587"/>
          </a:xfrm>
        </p:spPr>
        <p:txBody>
          <a:bodyPr tIns="0" rIns="0" bIns="0">
            <a:normAutofit/>
          </a:bodyPr>
          <a:lstStyle>
            <a:lvl1pPr marL="0" indent="0">
              <a:buNone/>
              <a:defRPr sz="1800">
                <a:solidFill>
                  <a:schemeClr val="bg1">
                    <a:alpha val="60000"/>
                  </a:schemeClr>
                </a:solidFill>
                <a:latin typeface="PayPal Sans Big Medium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CF5707-6B01-4E28-B52C-5F626EA6C5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4566" y="6356350"/>
            <a:ext cx="4114800" cy="31115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80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/>
              <a:t>© 2018 PayPal Inc. Confidential and proprietary.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503238" y="6350761"/>
            <a:ext cx="999330" cy="243258"/>
            <a:chOff x="842963" y="5748338"/>
            <a:chExt cx="1206499" cy="293687"/>
          </a:xfrm>
        </p:grpSpPr>
        <p:sp>
          <p:nvSpPr>
            <p:cNvPr id="10" name="Freeform 5"/>
            <p:cNvSpPr>
              <a:spLocks noEditPoints="1"/>
            </p:cNvSpPr>
            <p:nvPr userDrawn="1"/>
          </p:nvSpPr>
          <p:spPr bwMode="auto">
            <a:xfrm>
              <a:off x="1668463" y="5813425"/>
              <a:ext cx="161925" cy="185737"/>
            </a:xfrm>
            <a:custGeom>
              <a:avLst/>
              <a:gdLst>
                <a:gd name="T0" fmla="*/ 138 w 218"/>
                <a:gd name="T1" fmla="*/ 0 h 247"/>
                <a:gd name="T2" fmla="*/ 49 w 218"/>
                <a:gd name="T3" fmla="*/ 0 h 247"/>
                <a:gd name="T4" fmla="*/ 37 w 218"/>
                <a:gd name="T5" fmla="*/ 10 h 247"/>
                <a:gd name="T6" fmla="*/ 1 w 218"/>
                <a:gd name="T7" fmla="*/ 239 h 247"/>
                <a:gd name="T8" fmla="*/ 8 w 218"/>
                <a:gd name="T9" fmla="*/ 247 h 247"/>
                <a:gd name="T10" fmla="*/ 54 w 218"/>
                <a:gd name="T11" fmla="*/ 247 h 247"/>
                <a:gd name="T12" fmla="*/ 62 w 218"/>
                <a:gd name="T13" fmla="*/ 240 h 247"/>
                <a:gd name="T14" fmla="*/ 72 w 218"/>
                <a:gd name="T15" fmla="*/ 175 h 247"/>
                <a:gd name="T16" fmla="*/ 85 w 218"/>
                <a:gd name="T17" fmla="*/ 165 h 247"/>
                <a:gd name="T18" fmla="*/ 113 w 218"/>
                <a:gd name="T19" fmla="*/ 165 h 247"/>
                <a:gd name="T20" fmla="*/ 214 w 218"/>
                <a:gd name="T21" fmla="*/ 80 h 247"/>
                <a:gd name="T22" fmla="*/ 203 w 218"/>
                <a:gd name="T23" fmla="*/ 23 h 247"/>
                <a:gd name="T24" fmla="*/ 138 w 218"/>
                <a:gd name="T25" fmla="*/ 0 h 247"/>
                <a:gd name="T26" fmla="*/ 148 w 218"/>
                <a:gd name="T27" fmla="*/ 83 h 247"/>
                <a:gd name="T28" fmla="*/ 95 w 218"/>
                <a:gd name="T29" fmla="*/ 115 h 247"/>
                <a:gd name="T30" fmla="*/ 82 w 218"/>
                <a:gd name="T31" fmla="*/ 115 h 247"/>
                <a:gd name="T32" fmla="*/ 91 w 218"/>
                <a:gd name="T33" fmla="*/ 56 h 247"/>
                <a:gd name="T34" fmla="*/ 99 w 218"/>
                <a:gd name="T35" fmla="*/ 49 h 247"/>
                <a:gd name="T36" fmla="*/ 105 w 218"/>
                <a:gd name="T37" fmla="*/ 49 h 247"/>
                <a:gd name="T38" fmla="*/ 144 w 218"/>
                <a:gd name="T39" fmla="*/ 59 h 247"/>
                <a:gd name="T40" fmla="*/ 148 w 218"/>
                <a:gd name="T41" fmla="*/ 83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8" h="247">
                  <a:moveTo>
                    <a:pt x="138" y="0"/>
                  </a:moveTo>
                  <a:cubicBezTo>
                    <a:pt x="49" y="0"/>
                    <a:pt x="49" y="0"/>
                    <a:pt x="49" y="0"/>
                  </a:cubicBezTo>
                  <a:cubicBezTo>
                    <a:pt x="43" y="0"/>
                    <a:pt x="38" y="4"/>
                    <a:pt x="37" y="10"/>
                  </a:cubicBezTo>
                  <a:cubicBezTo>
                    <a:pt x="1" y="239"/>
                    <a:pt x="1" y="239"/>
                    <a:pt x="1" y="239"/>
                  </a:cubicBezTo>
                  <a:cubicBezTo>
                    <a:pt x="0" y="243"/>
                    <a:pt x="3" y="247"/>
                    <a:pt x="8" y="247"/>
                  </a:cubicBezTo>
                  <a:cubicBezTo>
                    <a:pt x="54" y="247"/>
                    <a:pt x="54" y="247"/>
                    <a:pt x="54" y="247"/>
                  </a:cubicBezTo>
                  <a:cubicBezTo>
                    <a:pt x="58" y="247"/>
                    <a:pt x="62" y="244"/>
                    <a:pt x="62" y="240"/>
                  </a:cubicBezTo>
                  <a:cubicBezTo>
                    <a:pt x="72" y="175"/>
                    <a:pt x="72" y="175"/>
                    <a:pt x="72" y="175"/>
                  </a:cubicBezTo>
                  <a:cubicBezTo>
                    <a:pt x="73" y="169"/>
                    <a:pt x="79" y="165"/>
                    <a:pt x="85" y="165"/>
                  </a:cubicBezTo>
                  <a:cubicBezTo>
                    <a:pt x="113" y="165"/>
                    <a:pt x="113" y="165"/>
                    <a:pt x="113" y="165"/>
                  </a:cubicBezTo>
                  <a:cubicBezTo>
                    <a:pt x="171" y="165"/>
                    <a:pt x="205" y="136"/>
                    <a:pt x="214" y="80"/>
                  </a:cubicBezTo>
                  <a:cubicBezTo>
                    <a:pt x="218" y="56"/>
                    <a:pt x="214" y="36"/>
                    <a:pt x="203" y="23"/>
                  </a:cubicBezTo>
                  <a:cubicBezTo>
                    <a:pt x="190" y="8"/>
                    <a:pt x="168" y="0"/>
                    <a:pt x="138" y="0"/>
                  </a:cubicBezTo>
                  <a:close/>
                  <a:moveTo>
                    <a:pt x="148" y="83"/>
                  </a:moveTo>
                  <a:cubicBezTo>
                    <a:pt x="143" y="115"/>
                    <a:pt x="119" y="115"/>
                    <a:pt x="95" y="115"/>
                  </a:cubicBezTo>
                  <a:cubicBezTo>
                    <a:pt x="82" y="115"/>
                    <a:pt x="82" y="115"/>
                    <a:pt x="82" y="115"/>
                  </a:cubicBezTo>
                  <a:cubicBezTo>
                    <a:pt x="91" y="56"/>
                    <a:pt x="91" y="56"/>
                    <a:pt x="91" y="56"/>
                  </a:cubicBezTo>
                  <a:cubicBezTo>
                    <a:pt x="92" y="52"/>
                    <a:pt x="95" y="49"/>
                    <a:pt x="99" y="49"/>
                  </a:cubicBezTo>
                  <a:cubicBezTo>
                    <a:pt x="105" y="49"/>
                    <a:pt x="105" y="49"/>
                    <a:pt x="105" y="49"/>
                  </a:cubicBezTo>
                  <a:cubicBezTo>
                    <a:pt x="121" y="49"/>
                    <a:pt x="136" y="49"/>
                    <a:pt x="144" y="59"/>
                  </a:cubicBezTo>
                  <a:cubicBezTo>
                    <a:pt x="148" y="64"/>
                    <a:pt x="150" y="72"/>
                    <a:pt x="148" y="8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PayPal Sans Big Medium" pitchFamily="34" charset="0"/>
              </a:endParaRPr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1196975" y="5813425"/>
              <a:ext cx="161925" cy="185737"/>
            </a:xfrm>
            <a:custGeom>
              <a:avLst/>
              <a:gdLst>
                <a:gd name="T0" fmla="*/ 138 w 218"/>
                <a:gd name="T1" fmla="*/ 0 h 247"/>
                <a:gd name="T2" fmla="*/ 49 w 218"/>
                <a:gd name="T3" fmla="*/ 0 h 247"/>
                <a:gd name="T4" fmla="*/ 37 w 218"/>
                <a:gd name="T5" fmla="*/ 10 h 247"/>
                <a:gd name="T6" fmla="*/ 1 w 218"/>
                <a:gd name="T7" fmla="*/ 239 h 247"/>
                <a:gd name="T8" fmla="*/ 8 w 218"/>
                <a:gd name="T9" fmla="*/ 247 h 247"/>
                <a:gd name="T10" fmla="*/ 51 w 218"/>
                <a:gd name="T11" fmla="*/ 247 h 247"/>
                <a:gd name="T12" fmla="*/ 63 w 218"/>
                <a:gd name="T13" fmla="*/ 237 h 247"/>
                <a:gd name="T14" fmla="*/ 73 w 218"/>
                <a:gd name="T15" fmla="*/ 175 h 247"/>
                <a:gd name="T16" fmla="*/ 85 w 218"/>
                <a:gd name="T17" fmla="*/ 165 h 247"/>
                <a:gd name="T18" fmla="*/ 113 w 218"/>
                <a:gd name="T19" fmla="*/ 165 h 247"/>
                <a:gd name="T20" fmla="*/ 214 w 218"/>
                <a:gd name="T21" fmla="*/ 80 h 247"/>
                <a:gd name="T22" fmla="*/ 203 w 218"/>
                <a:gd name="T23" fmla="*/ 23 h 247"/>
                <a:gd name="T24" fmla="*/ 138 w 218"/>
                <a:gd name="T25" fmla="*/ 0 h 247"/>
                <a:gd name="T26" fmla="*/ 148 w 218"/>
                <a:gd name="T27" fmla="*/ 83 h 247"/>
                <a:gd name="T28" fmla="*/ 95 w 218"/>
                <a:gd name="T29" fmla="*/ 115 h 247"/>
                <a:gd name="T30" fmla="*/ 82 w 218"/>
                <a:gd name="T31" fmla="*/ 115 h 247"/>
                <a:gd name="T32" fmla="*/ 91 w 218"/>
                <a:gd name="T33" fmla="*/ 56 h 247"/>
                <a:gd name="T34" fmla="*/ 99 w 218"/>
                <a:gd name="T35" fmla="*/ 49 h 247"/>
                <a:gd name="T36" fmla="*/ 105 w 218"/>
                <a:gd name="T37" fmla="*/ 49 h 247"/>
                <a:gd name="T38" fmla="*/ 144 w 218"/>
                <a:gd name="T39" fmla="*/ 59 h 247"/>
                <a:gd name="T40" fmla="*/ 148 w 218"/>
                <a:gd name="T41" fmla="*/ 83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8" h="247">
                  <a:moveTo>
                    <a:pt x="138" y="0"/>
                  </a:moveTo>
                  <a:cubicBezTo>
                    <a:pt x="49" y="0"/>
                    <a:pt x="49" y="0"/>
                    <a:pt x="49" y="0"/>
                  </a:cubicBezTo>
                  <a:cubicBezTo>
                    <a:pt x="43" y="0"/>
                    <a:pt x="38" y="4"/>
                    <a:pt x="37" y="10"/>
                  </a:cubicBezTo>
                  <a:cubicBezTo>
                    <a:pt x="1" y="239"/>
                    <a:pt x="1" y="239"/>
                    <a:pt x="1" y="239"/>
                  </a:cubicBezTo>
                  <a:cubicBezTo>
                    <a:pt x="0" y="243"/>
                    <a:pt x="4" y="247"/>
                    <a:pt x="8" y="247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57" y="247"/>
                    <a:pt x="62" y="243"/>
                    <a:pt x="63" y="237"/>
                  </a:cubicBezTo>
                  <a:cubicBezTo>
                    <a:pt x="73" y="175"/>
                    <a:pt x="73" y="175"/>
                    <a:pt x="73" y="175"/>
                  </a:cubicBezTo>
                  <a:cubicBezTo>
                    <a:pt x="74" y="169"/>
                    <a:pt x="79" y="165"/>
                    <a:pt x="85" y="165"/>
                  </a:cubicBezTo>
                  <a:cubicBezTo>
                    <a:pt x="113" y="165"/>
                    <a:pt x="113" y="165"/>
                    <a:pt x="113" y="165"/>
                  </a:cubicBezTo>
                  <a:cubicBezTo>
                    <a:pt x="172" y="165"/>
                    <a:pt x="205" y="136"/>
                    <a:pt x="214" y="80"/>
                  </a:cubicBezTo>
                  <a:cubicBezTo>
                    <a:pt x="218" y="56"/>
                    <a:pt x="214" y="36"/>
                    <a:pt x="203" y="23"/>
                  </a:cubicBezTo>
                  <a:cubicBezTo>
                    <a:pt x="190" y="8"/>
                    <a:pt x="168" y="0"/>
                    <a:pt x="138" y="0"/>
                  </a:cubicBezTo>
                  <a:close/>
                  <a:moveTo>
                    <a:pt x="148" y="83"/>
                  </a:moveTo>
                  <a:cubicBezTo>
                    <a:pt x="143" y="115"/>
                    <a:pt x="119" y="115"/>
                    <a:pt x="95" y="115"/>
                  </a:cubicBezTo>
                  <a:cubicBezTo>
                    <a:pt x="82" y="115"/>
                    <a:pt x="82" y="115"/>
                    <a:pt x="82" y="115"/>
                  </a:cubicBezTo>
                  <a:cubicBezTo>
                    <a:pt x="91" y="56"/>
                    <a:pt x="91" y="56"/>
                    <a:pt x="91" y="56"/>
                  </a:cubicBezTo>
                  <a:cubicBezTo>
                    <a:pt x="92" y="52"/>
                    <a:pt x="95" y="49"/>
                    <a:pt x="99" y="49"/>
                  </a:cubicBezTo>
                  <a:cubicBezTo>
                    <a:pt x="105" y="49"/>
                    <a:pt x="105" y="49"/>
                    <a:pt x="105" y="49"/>
                  </a:cubicBezTo>
                  <a:cubicBezTo>
                    <a:pt x="121" y="49"/>
                    <a:pt x="136" y="49"/>
                    <a:pt x="144" y="59"/>
                  </a:cubicBezTo>
                  <a:cubicBezTo>
                    <a:pt x="149" y="64"/>
                    <a:pt x="150" y="72"/>
                    <a:pt x="148" y="8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PayPal Sans Big Medium" pitchFamily="34" charset="0"/>
              </a:endParaRPr>
            </a:p>
          </p:txBody>
        </p:sp>
        <p:sp>
          <p:nvSpPr>
            <p:cNvPr id="12" name="Freeform 7"/>
            <p:cNvSpPr>
              <a:spLocks noEditPoints="1"/>
            </p:cNvSpPr>
            <p:nvPr userDrawn="1"/>
          </p:nvSpPr>
          <p:spPr bwMode="auto">
            <a:xfrm>
              <a:off x="1344613" y="5872163"/>
              <a:ext cx="158750" cy="130175"/>
            </a:xfrm>
            <a:custGeom>
              <a:avLst/>
              <a:gdLst>
                <a:gd name="T0" fmla="*/ 204 w 212"/>
                <a:gd name="T1" fmla="*/ 4 h 173"/>
                <a:gd name="T2" fmla="*/ 161 w 212"/>
                <a:gd name="T3" fmla="*/ 4 h 173"/>
                <a:gd name="T4" fmla="*/ 154 w 212"/>
                <a:gd name="T5" fmla="*/ 11 h 173"/>
                <a:gd name="T6" fmla="*/ 152 w 212"/>
                <a:gd name="T7" fmla="*/ 22 h 173"/>
                <a:gd name="T8" fmla="*/ 149 w 212"/>
                <a:gd name="T9" fmla="*/ 18 h 173"/>
                <a:gd name="T10" fmla="*/ 99 w 212"/>
                <a:gd name="T11" fmla="*/ 0 h 173"/>
                <a:gd name="T12" fmla="*/ 4 w 212"/>
                <a:gd name="T13" fmla="*/ 86 h 173"/>
                <a:gd name="T14" fmla="*/ 20 w 212"/>
                <a:gd name="T15" fmla="*/ 151 h 173"/>
                <a:gd name="T16" fmla="*/ 73 w 212"/>
                <a:gd name="T17" fmla="*/ 173 h 173"/>
                <a:gd name="T18" fmla="*/ 132 w 212"/>
                <a:gd name="T19" fmla="*/ 149 h 173"/>
                <a:gd name="T20" fmla="*/ 130 w 212"/>
                <a:gd name="T21" fmla="*/ 161 h 173"/>
                <a:gd name="T22" fmla="*/ 138 w 212"/>
                <a:gd name="T23" fmla="*/ 169 h 173"/>
                <a:gd name="T24" fmla="*/ 176 w 212"/>
                <a:gd name="T25" fmla="*/ 169 h 173"/>
                <a:gd name="T26" fmla="*/ 188 w 212"/>
                <a:gd name="T27" fmla="*/ 159 h 173"/>
                <a:gd name="T28" fmla="*/ 211 w 212"/>
                <a:gd name="T29" fmla="*/ 13 h 173"/>
                <a:gd name="T30" fmla="*/ 204 w 212"/>
                <a:gd name="T31" fmla="*/ 4 h 173"/>
                <a:gd name="T32" fmla="*/ 145 w 212"/>
                <a:gd name="T33" fmla="*/ 87 h 173"/>
                <a:gd name="T34" fmla="*/ 97 w 212"/>
                <a:gd name="T35" fmla="*/ 128 h 173"/>
                <a:gd name="T36" fmla="*/ 68 w 212"/>
                <a:gd name="T37" fmla="*/ 116 h 173"/>
                <a:gd name="T38" fmla="*/ 61 w 212"/>
                <a:gd name="T39" fmla="*/ 87 h 173"/>
                <a:gd name="T40" fmla="*/ 109 w 212"/>
                <a:gd name="T41" fmla="*/ 45 h 173"/>
                <a:gd name="T42" fmla="*/ 137 w 212"/>
                <a:gd name="T43" fmla="*/ 57 h 173"/>
                <a:gd name="T44" fmla="*/ 145 w 212"/>
                <a:gd name="T45" fmla="*/ 87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12" h="173">
                  <a:moveTo>
                    <a:pt x="204" y="4"/>
                  </a:moveTo>
                  <a:cubicBezTo>
                    <a:pt x="161" y="4"/>
                    <a:pt x="161" y="4"/>
                    <a:pt x="161" y="4"/>
                  </a:cubicBezTo>
                  <a:cubicBezTo>
                    <a:pt x="158" y="4"/>
                    <a:pt x="155" y="7"/>
                    <a:pt x="154" y="11"/>
                  </a:cubicBezTo>
                  <a:cubicBezTo>
                    <a:pt x="152" y="22"/>
                    <a:pt x="152" y="22"/>
                    <a:pt x="152" y="22"/>
                  </a:cubicBezTo>
                  <a:cubicBezTo>
                    <a:pt x="149" y="18"/>
                    <a:pt x="149" y="18"/>
                    <a:pt x="149" y="18"/>
                  </a:cubicBezTo>
                  <a:cubicBezTo>
                    <a:pt x="140" y="5"/>
                    <a:pt x="119" y="0"/>
                    <a:pt x="99" y="0"/>
                  </a:cubicBezTo>
                  <a:cubicBezTo>
                    <a:pt x="52" y="0"/>
                    <a:pt x="12" y="36"/>
                    <a:pt x="4" y="86"/>
                  </a:cubicBezTo>
                  <a:cubicBezTo>
                    <a:pt x="0" y="111"/>
                    <a:pt x="6" y="135"/>
                    <a:pt x="20" y="151"/>
                  </a:cubicBezTo>
                  <a:cubicBezTo>
                    <a:pt x="33" y="167"/>
                    <a:pt x="51" y="173"/>
                    <a:pt x="73" y="173"/>
                  </a:cubicBezTo>
                  <a:cubicBezTo>
                    <a:pt x="111" y="173"/>
                    <a:pt x="132" y="149"/>
                    <a:pt x="132" y="149"/>
                  </a:cubicBezTo>
                  <a:cubicBezTo>
                    <a:pt x="130" y="161"/>
                    <a:pt x="130" y="161"/>
                    <a:pt x="130" y="161"/>
                  </a:cubicBezTo>
                  <a:cubicBezTo>
                    <a:pt x="130" y="165"/>
                    <a:pt x="133" y="169"/>
                    <a:pt x="138" y="169"/>
                  </a:cubicBezTo>
                  <a:cubicBezTo>
                    <a:pt x="176" y="169"/>
                    <a:pt x="176" y="169"/>
                    <a:pt x="176" y="169"/>
                  </a:cubicBezTo>
                  <a:cubicBezTo>
                    <a:pt x="182" y="169"/>
                    <a:pt x="187" y="165"/>
                    <a:pt x="188" y="159"/>
                  </a:cubicBezTo>
                  <a:cubicBezTo>
                    <a:pt x="211" y="13"/>
                    <a:pt x="211" y="13"/>
                    <a:pt x="211" y="13"/>
                  </a:cubicBezTo>
                  <a:cubicBezTo>
                    <a:pt x="212" y="8"/>
                    <a:pt x="209" y="4"/>
                    <a:pt x="204" y="4"/>
                  </a:cubicBezTo>
                  <a:close/>
                  <a:moveTo>
                    <a:pt x="145" y="87"/>
                  </a:moveTo>
                  <a:cubicBezTo>
                    <a:pt x="141" y="112"/>
                    <a:pt x="121" y="128"/>
                    <a:pt x="97" y="128"/>
                  </a:cubicBezTo>
                  <a:cubicBezTo>
                    <a:pt x="84" y="128"/>
                    <a:pt x="74" y="124"/>
                    <a:pt x="68" y="116"/>
                  </a:cubicBezTo>
                  <a:cubicBezTo>
                    <a:pt x="62" y="109"/>
                    <a:pt x="59" y="98"/>
                    <a:pt x="61" y="87"/>
                  </a:cubicBezTo>
                  <a:cubicBezTo>
                    <a:pt x="65" y="62"/>
                    <a:pt x="85" y="45"/>
                    <a:pt x="109" y="45"/>
                  </a:cubicBezTo>
                  <a:cubicBezTo>
                    <a:pt x="121" y="45"/>
                    <a:pt x="131" y="50"/>
                    <a:pt x="137" y="57"/>
                  </a:cubicBezTo>
                  <a:cubicBezTo>
                    <a:pt x="144" y="65"/>
                    <a:pt x="147" y="75"/>
                    <a:pt x="145" y="8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PayPal Sans Big Medium" pitchFamily="34" charset="0"/>
              </a:endParaRPr>
            </a:p>
          </p:txBody>
        </p:sp>
        <p:sp>
          <p:nvSpPr>
            <p:cNvPr id="13" name="Freeform 8"/>
            <p:cNvSpPr>
              <a:spLocks noEditPoints="1"/>
            </p:cNvSpPr>
            <p:nvPr userDrawn="1"/>
          </p:nvSpPr>
          <p:spPr bwMode="auto">
            <a:xfrm>
              <a:off x="1817688" y="5872163"/>
              <a:ext cx="157162" cy="130175"/>
            </a:xfrm>
            <a:custGeom>
              <a:avLst/>
              <a:gdLst>
                <a:gd name="T0" fmla="*/ 204 w 212"/>
                <a:gd name="T1" fmla="*/ 4 h 173"/>
                <a:gd name="T2" fmla="*/ 161 w 212"/>
                <a:gd name="T3" fmla="*/ 4 h 173"/>
                <a:gd name="T4" fmla="*/ 154 w 212"/>
                <a:gd name="T5" fmla="*/ 11 h 173"/>
                <a:gd name="T6" fmla="*/ 152 w 212"/>
                <a:gd name="T7" fmla="*/ 22 h 173"/>
                <a:gd name="T8" fmla="*/ 149 w 212"/>
                <a:gd name="T9" fmla="*/ 18 h 173"/>
                <a:gd name="T10" fmla="*/ 99 w 212"/>
                <a:gd name="T11" fmla="*/ 0 h 173"/>
                <a:gd name="T12" fmla="*/ 4 w 212"/>
                <a:gd name="T13" fmla="*/ 86 h 173"/>
                <a:gd name="T14" fmla="*/ 19 w 212"/>
                <a:gd name="T15" fmla="*/ 151 h 173"/>
                <a:gd name="T16" fmla="*/ 73 w 212"/>
                <a:gd name="T17" fmla="*/ 173 h 173"/>
                <a:gd name="T18" fmla="*/ 132 w 212"/>
                <a:gd name="T19" fmla="*/ 149 h 173"/>
                <a:gd name="T20" fmla="*/ 130 w 212"/>
                <a:gd name="T21" fmla="*/ 161 h 173"/>
                <a:gd name="T22" fmla="*/ 138 w 212"/>
                <a:gd name="T23" fmla="*/ 169 h 173"/>
                <a:gd name="T24" fmla="*/ 176 w 212"/>
                <a:gd name="T25" fmla="*/ 169 h 173"/>
                <a:gd name="T26" fmla="*/ 188 w 212"/>
                <a:gd name="T27" fmla="*/ 159 h 173"/>
                <a:gd name="T28" fmla="*/ 211 w 212"/>
                <a:gd name="T29" fmla="*/ 13 h 173"/>
                <a:gd name="T30" fmla="*/ 204 w 212"/>
                <a:gd name="T31" fmla="*/ 4 h 173"/>
                <a:gd name="T32" fmla="*/ 144 w 212"/>
                <a:gd name="T33" fmla="*/ 87 h 173"/>
                <a:gd name="T34" fmla="*/ 96 w 212"/>
                <a:gd name="T35" fmla="*/ 128 h 173"/>
                <a:gd name="T36" fmla="*/ 68 w 212"/>
                <a:gd name="T37" fmla="*/ 116 h 173"/>
                <a:gd name="T38" fmla="*/ 61 w 212"/>
                <a:gd name="T39" fmla="*/ 87 h 173"/>
                <a:gd name="T40" fmla="*/ 109 w 212"/>
                <a:gd name="T41" fmla="*/ 45 h 173"/>
                <a:gd name="T42" fmla="*/ 137 w 212"/>
                <a:gd name="T43" fmla="*/ 57 h 173"/>
                <a:gd name="T44" fmla="*/ 144 w 212"/>
                <a:gd name="T45" fmla="*/ 87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12" h="173">
                  <a:moveTo>
                    <a:pt x="204" y="4"/>
                  </a:moveTo>
                  <a:cubicBezTo>
                    <a:pt x="161" y="4"/>
                    <a:pt x="161" y="4"/>
                    <a:pt x="161" y="4"/>
                  </a:cubicBezTo>
                  <a:cubicBezTo>
                    <a:pt x="158" y="4"/>
                    <a:pt x="155" y="7"/>
                    <a:pt x="154" y="11"/>
                  </a:cubicBezTo>
                  <a:cubicBezTo>
                    <a:pt x="152" y="22"/>
                    <a:pt x="152" y="22"/>
                    <a:pt x="152" y="22"/>
                  </a:cubicBezTo>
                  <a:cubicBezTo>
                    <a:pt x="149" y="18"/>
                    <a:pt x="149" y="18"/>
                    <a:pt x="149" y="18"/>
                  </a:cubicBezTo>
                  <a:cubicBezTo>
                    <a:pt x="140" y="5"/>
                    <a:pt x="119" y="0"/>
                    <a:pt x="99" y="0"/>
                  </a:cubicBezTo>
                  <a:cubicBezTo>
                    <a:pt x="52" y="0"/>
                    <a:pt x="11" y="36"/>
                    <a:pt x="4" y="86"/>
                  </a:cubicBezTo>
                  <a:cubicBezTo>
                    <a:pt x="0" y="111"/>
                    <a:pt x="5" y="135"/>
                    <a:pt x="19" y="151"/>
                  </a:cubicBezTo>
                  <a:cubicBezTo>
                    <a:pt x="32" y="167"/>
                    <a:pt x="51" y="173"/>
                    <a:pt x="73" y="173"/>
                  </a:cubicBezTo>
                  <a:cubicBezTo>
                    <a:pt x="111" y="173"/>
                    <a:pt x="132" y="149"/>
                    <a:pt x="132" y="149"/>
                  </a:cubicBezTo>
                  <a:cubicBezTo>
                    <a:pt x="130" y="161"/>
                    <a:pt x="130" y="161"/>
                    <a:pt x="130" y="161"/>
                  </a:cubicBezTo>
                  <a:cubicBezTo>
                    <a:pt x="130" y="165"/>
                    <a:pt x="133" y="169"/>
                    <a:pt x="138" y="169"/>
                  </a:cubicBezTo>
                  <a:cubicBezTo>
                    <a:pt x="176" y="169"/>
                    <a:pt x="176" y="169"/>
                    <a:pt x="176" y="169"/>
                  </a:cubicBezTo>
                  <a:cubicBezTo>
                    <a:pt x="182" y="169"/>
                    <a:pt x="187" y="165"/>
                    <a:pt x="188" y="159"/>
                  </a:cubicBezTo>
                  <a:cubicBezTo>
                    <a:pt x="211" y="13"/>
                    <a:pt x="211" y="13"/>
                    <a:pt x="211" y="13"/>
                  </a:cubicBezTo>
                  <a:cubicBezTo>
                    <a:pt x="212" y="8"/>
                    <a:pt x="208" y="4"/>
                    <a:pt x="204" y="4"/>
                  </a:cubicBezTo>
                  <a:close/>
                  <a:moveTo>
                    <a:pt x="144" y="87"/>
                  </a:moveTo>
                  <a:cubicBezTo>
                    <a:pt x="140" y="112"/>
                    <a:pt x="121" y="128"/>
                    <a:pt x="96" y="128"/>
                  </a:cubicBezTo>
                  <a:cubicBezTo>
                    <a:pt x="84" y="128"/>
                    <a:pt x="74" y="124"/>
                    <a:pt x="68" y="116"/>
                  </a:cubicBezTo>
                  <a:cubicBezTo>
                    <a:pt x="61" y="109"/>
                    <a:pt x="59" y="98"/>
                    <a:pt x="61" y="87"/>
                  </a:cubicBezTo>
                  <a:cubicBezTo>
                    <a:pt x="65" y="62"/>
                    <a:pt x="85" y="45"/>
                    <a:pt x="109" y="45"/>
                  </a:cubicBezTo>
                  <a:cubicBezTo>
                    <a:pt x="121" y="45"/>
                    <a:pt x="131" y="50"/>
                    <a:pt x="137" y="57"/>
                  </a:cubicBezTo>
                  <a:cubicBezTo>
                    <a:pt x="144" y="65"/>
                    <a:pt x="146" y="75"/>
                    <a:pt x="144" y="8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PayPal Sans Big Medium" pitchFamily="34" charset="0"/>
              </a:endParaRPr>
            </a:p>
          </p:txBody>
        </p:sp>
        <p:sp>
          <p:nvSpPr>
            <p:cNvPr id="14" name="Freeform 9"/>
            <p:cNvSpPr>
              <a:spLocks/>
            </p:cNvSpPr>
            <p:nvPr userDrawn="1"/>
          </p:nvSpPr>
          <p:spPr bwMode="auto">
            <a:xfrm>
              <a:off x="1517650" y="5875338"/>
              <a:ext cx="155575" cy="166687"/>
            </a:xfrm>
            <a:custGeom>
              <a:avLst/>
              <a:gdLst>
                <a:gd name="T0" fmla="*/ 200 w 210"/>
                <a:gd name="T1" fmla="*/ 0 h 223"/>
                <a:gd name="T2" fmla="*/ 157 w 210"/>
                <a:gd name="T3" fmla="*/ 0 h 223"/>
                <a:gd name="T4" fmla="*/ 147 w 210"/>
                <a:gd name="T5" fmla="*/ 6 h 223"/>
                <a:gd name="T6" fmla="*/ 88 w 210"/>
                <a:gd name="T7" fmla="*/ 93 h 223"/>
                <a:gd name="T8" fmla="*/ 63 w 210"/>
                <a:gd name="T9" fmla="*/ 9 h 223"/>
                <a:gd name="T10" fmla="*/ 51 w 210"/>
                <a:gd name="T11" fmla="*/ 0 h 223"/>
                <a:gd name="T12" fmla="*/ 9 w 210"/>
                <a:gd name="T13" fmla="*/ 0 h 223"/>
                <a:gd name="T14" fmla="*/ 2 w 210"/>
                <a:gd name="T15" fmla="*/ 10 h 223"/>
                <a:gd name="T16" fmla="*/ 49 w 210"/>
                <a:gd name="T17" fmla="*/ 149 h 223"/>
                <a:gd name="T18" fmla="*/ 5 w 210"/>
                <a:gd name="T19" fmla="*/ 211 h 223"/>
                <a:gd name="T20" fmla="*/ 11 w 210"/>
                <a:gd name="T21" fmla="*/ 223 h 223"/>
                <a:gd name="T22" fmla="*/ 54 w 210"/>
                <a:gd name="T23" fmla="*/ 223 h 223"/>
                <a:gd name="T24" fmla="*/ 64 w 210"/>
                <a:gd name="T25" fmla="*/ 218 h 223"/>
                <a:gd name="T26" fmla="*/ 206 w 210"/>
                <a:gd name="T27" fmla="*/ 12 h 223"/>
                <a:gd name="T28" fmla="*/ 200 w 210"/>
                <a:gd name="T29" fmla="*/ 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0" h="223">
                  <a:moveTo>
                    <a:pt x="200" y="0"/>
                  </a:moveTo>
                  <a:cubicBezTo>
                    <a:pt x="157" y="0"/>
                    <a:pt x="157" y="0"/>
                    <a:pt x="157" y="0"/>
                  </a:cubicBezTo>
                  <a:cubicBezTo>
                    <a:pt x="153" y="0"/>
                    <a:pt x="149" y="2"/>
                    <a:pt x="147" y="6"/>
                  </a:cubicBezTo>
                  <a:cubicBezTo>
                    <a:pt x="88" y="93"/>
                    <a:pt x="88" y="93"/>
                    <a:pt x="88" y="93"/>
                  </a:cubicBezTo>
                  <a:cubicBezTo>
                    <a:pt x="63" y="9"/>
                    <a:pt x="63" y="9"/>
                    <a:pt x="63" y="9"/>
                  </a:cubicBezTo>
                  <a:cubicBezTo>
                    <a:pt x="61" y="4"/>
                    <a:pt x="56" y="0"/>
                    <a:pt x="51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5"/>
                    <a:pt x="2" y="10"/>
                  </a:cubicBezTo>
                  <a:cubicBezTo>
                    <a:pt x="49" y="149"/>
                    <a:pt x="49" y="149"/>
                    <a:pt x="49" y="149"/>
                  </a:cubicBezTo>
                  <a:cubicBezTo>
                    <a:pt x="5" y="211"/>
                    <a:pt x="5" y="211"/>
                    <a:pt x="5" y="211"/>
                  </a:cubicBezTo>
                  <a:cubicBezTo>
                    <a:pt x="1" y="216"/>
                    <a:pt x="5" y="223"/>
                    <a:pt x="11" y="223"/>
                  </a:cubicBezTo>
                  <a:cubicBezTo>
                    <a:pt x="54" y="223"/>
                    <a:pt x="54" y="223"/>
                    <a:pt x="54" y="223"/>
                  </a:cubicBezTo>
                  <a:cubicBezTo>
                    <a:pt x="58" y="223"/>
                    <a:pt x="61" y="221"/>
                    <a:pt x="64" y="218"/>
                  </a:cubicBezTo>
                  <a:cubicBezTo>
                    <a:pt x="206" y="12"/>
                    <a:pt x="206" y="12"/>
                    <a:pt x="206" y="12"/>
                  </a:cubicBezTo>
                  <a:cubicBezTo>
                    <a:pt x="210" y="7"/>
                    <a:pt x="206" y="0"/>
                    <a:pt x="2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PayPal Sans Big Medium" pitchFamily="34" charset="0"/>
              </a:endParaRPr>
            </a:p>
          </p:txBody>
        </p:sp>
        <p:sp>
          <p:nvSpPr>
            <p:cNvPr id="15" name="Freeform 10"/>
            <p:cNvSpPr>
              <a:spLocks/>
            </p:cNvSpPr>
            <p:nvPr userDrawn="1"/>
          </p:nvSpPr>
          <p:spPr bwMode="auto">
            <a:xfrm>
              <a:off x="1978025" y="5813425"/>
              <a:ext cx="71437" cy="185737"/>
            </a:xfrm>
            <a:custGeom>
              <a:avLst/>
              <a:gdLst>
                <a:gd name="T0" fmla="*/ 37 w 94"/>
                <a:gd name="T1" fmla="*/ 6 h 247"/>
                <a:gd name="T2" fmla="*/ 1 w 94"/>
                <a:gd name="T3" fmla="*/ 239 h 247"/>
                <a:gd name="T4" fmla="*/ 8 w 94"/>
                <a:gd name="T5" fmla="*/ 247 h 247"/>
                <a:gd name="T6" fmla="*/ 45 w 94"/>
                <a:gd name="T7" fmla="*/ 247 h 247"/>
                <a:gd name="T8" fmla="*/ 57 w 94"/>
                <a:gd name="T9" fmla="*/ 237 h 247"/>
                <a:gd name="T10" fmla="*/ 93 w 94"/>
                <a:gd name="T11" fmla="*/ 9 h 247"/>
                <a:gd name="T12" fmla="*/ 86 w 94"/>
                <a:gd name="T13" fmla="*/ 0 h 247"/>
                <a:gd name="T14" fmla="*/ 44 w 94"/>
                <a:gd name="T15" fmla="*/ 0 h 247"/>
                <a:gd name="T16" fmla="*/ 37 w 94"/>
                <a:gd name="T17" fmla="*/ 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4" h="247">
                  <a:moveTo>
                    <a:pt x="37" y="6"/>
                  </a:moveTo>
                  <a:cubicBezTo>
                    <a:pt x="1" y="239"/>
                    <a:pt x="1" y="239"/>
                    <a:pt x="1" y="239"/>
                  </a:cubicBezTo>
                  <a:cubicBezTo>
                    <a:pt x="0" y="243"/>
                    <a:pt x="3" y="247"/>
                    <a:pt x="8" y="247"/>
                  </a:cubicBezTo>
                  <a:cubicBezTo>
                    <a:pt x="45" y="247"/>
                    <a:pt x="45" y="247"/>
                    <a:pt x="45" y="247"/>
                  </a:cubicBezTo>
                  <a:cubicBezTo>
                    <a:pt x="51" y="247"/>
                    <a:pt x="56" y="243"/>
                    <a:pt x="57" y="237"/>
                  </a:cubicBezTo>
                  <a:cubicBezTo>
                    <a:pt x="93" y="9"/>
                    <a:pt x="93" y="9"/>
                    <a:pt x="93" y="9"/>
                  </a:cubicBezTo>
                  <a:cubicBezTo>
                    <a:pt x="94" y="4"/>
                    <a:pt x="90" y="0"/>
                    <a:pt x="86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1" y="0"/>
                    <a:pt x="38" y="3"/>
                    <a:pt x="37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PayPal Sans Big Medium" pitchFamily="34" charset="0"/>
              </a:endParaRPr>
            </a:p>
          </p:txBody>
        </p:sp>
        <p:sp>
          <p:nvSpPr>
            <p:cNvPr id="17" name="Freeform 11"/>
            <p:cNvSpPr>
              <a:spLocks/>
            </p:cNvSpPr>
            <p:nvPr userDrawn="1"/>
          </p:nvSpPr>
          <p:spPr bwMode="auto">
            <a:xfrm>
              <a:off x="842963" y="5748338"/>
              <a:ext cx="250825" cy="293687"/>
            </a:xfrm>
            <a:custGeom>
              <a:avLst/>
              <a:gdLst>
                <a:gd name="T0" fmla="*/ 301 w 337"/>
                <a:gd name="T1" fmla="*/ 100 h 393"/>
                <a:gd name="T2" fmla="*/ 285 w 337"/>
                <a:gd name="T3" fmla="*/ 30 h 393"/>
                <a:gd name="T4" fmla="*/ 192 w 337"/>
                <a:gd name="T5" fmla="*/ 0 h 393"/>
                <a:gd name="T6" fmla="*/ 70 w 337"/>
                <a:gd name="T7" fmla="*/ 0 h 393"/>
                <a:gd name="T8" fmla="*/ 52 w 337"/>
                <a:gd name="T9" fmla="*/ 15 h 393"/>
                <a:gd name="T10" fmla="*/ 1 w 337"/>
                <a:gd name="T11" fmla="*/ 337 h 393"/>
                <a:gd name="T12" fmla="*/ 12 w 337"/>
                <a:gd name="T13" fmla="*/ 349 h 393"/>
                <a:gd name="T14" fmla="*/ 87 w 337"/>
                <a:gd name="T15" fmla="*/ 349 h 393"/>
                <a:gd name="T16" fmla="*/ 82 w 337"/>
                <a:gd name="T17" fmla="*/ 382 h 393"/>
                <a:gd name="T18" fmla="*/ 91 w 337"/>
                <a:gd name="T19" fmla="*/ 393 h 393"/>
                <a:gd name="T20" fmla="*/ 155 w 337"/>
                <a:gd name="T21" fmla="*/ 393 h 393"/>
                <a:gd name="T22" fmla="*/ 170 w 337"/>
                <a:gd name="T23" fmla="*/ 380 h 393"/>
                <a:gd name="T24" fmla="*/ 170 w 337"/>
                <a:gd name="T25" fmla="*/ 377 h 393"/>
                <a:gd name="T26" fmla="*/ 182 w 337"/>
                <a:gd name="T27" fmla="*/ 301 h 393"/>
                <a:gd name="T28" fmla="*/ 183 w 337"/>
                <a:gd name="T29" fmla="*/ 297 h 393"/>
                <a:gd name="T30" fmla="*/ 198 w 337"/>
                <a:gd name="T31" fmla="*/ 284 h 393"/>
                <a:gd name="T32" fmla="*/ 208 w 337"/>
                <a:gd name="T33" fmla="*/ 284 h 393"/>
                <a:gd name="T34" fmla="*/ 331 w 337"/>
                <a:gd name="T35" fmla="*/ 186 h 393"/>
                <a:gd name="T36" fmla="*/ 319 w 337"/>
                <a:gd name="T37" fmla="*/ 113 h 393"/>
                <a:gd name="T38" fmla="*/ 301 w 337"/>
                <a:gd name="T39" fmla="*/ 100 h 393"/>
                <a:gd name="T40" fmla="*/ 301 w 337"/>
                <a:gd name="T41" fmla="*/ 10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7" h="393">
                  <a:moveTo>
                    <a:pt x="301" y="100"/>
                  </a:moveTo>
                  <a:cubicBezTo>
                    <a:pt x="306" y="69"/>
                    <a:pt x="301" y="49"/>
                    <a:pt x="285" y="30"/>
                  </a:cubicBezTo>
                  <a:cubicBezTo>
                    <a:pt x="267" y="9"/>
                    <a:pt x="234" y="0"/>
                    <a:pt x="192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61" y="0"/>
                    <a:pt x="54" y="6"/>
                    <a:pt x="52" y="15"/>
                  </a:cubicBezTo>
                  <a:cubicBezTo>
                    <a:pt x="1" y="337"/>
                    <a:pt x="1" y="337"/>
                    <a:pt x="1" y="337"/>
                  </a:cubicBezTo>
                  <a:cubicBezTo>
                    <a:pt x="0" y="344"/>
                    <a:pt x="5" y="349"/>
                    <a:pt x="12" y="349"/>
                  </a:cubicBezTo>
                  <a:cubicBezTo>
                    <a:pt x="87" y="349"/>
                    <a:pt x="87" y="349"/>
                    <a:pt x="87" y="349"/>
                  </a:cubicBezTo>
                  <a:cubicBezTo>
                    <a:pt x="82" y="382"/>
                    <a:pt x="82" y="382"/>
                    <a:pt x="82" y="382"/>
                  </a:cubicBezTo>
                  <a:cubicBezTo>
                    <a:pt x="81" y="388"/>
                    <a:pt x="85" y="393"/>
                    <a:pt x="91" y="393"/>
                  </a:cubicBezTo>
                  <a:cubicBezTo>
                    <a:pt x="155" y="393"/>
                    <a:pt x="155" y="393"/>
                    <a:pt x="155" y="393"/>
                  </a:cubicBezTo>
                  <a:cubicBezTo>
                    <a:pt x="162" y="393"/>
                    <a:pt x="168" y="387"/>
                    <a:pt x="170" y="380"/>
                  </a:cubicBezTo>
                  <a:cubicBezTo>
                    <a:pt x="170" y="377"/>
                    <a:pt x="170" y="377"/>
                    <a:pt x="170" y="377"/>
                  </a:cubicBezTo>
                  <a:cubicBezTo>
                    <a:pt x="182" y="301"/>
                    <a:pt x="182" y="301"/>
                    <a:pt x="182" y="301"/>
                  </a:cubicBezTo>
                  <a:cubicBezTo>
                    <a:pt x="183" y="297"/>
                    <a:pt x="183" y="297"/>
                    <a:pt x="183" y="297"/>
                  </a:cubicBezTo>
                  <a:cubicBezTo>
                    <a:pt x="184" y="289"/>
                    <a:pt x="191" y="284"/>
                    <a:pt x="198" y="284"/>
                  </a:cubicBezTo>
                  <a:cubicBezTo>
                    <a:pt x="208" y="284"/>
                    <a:pt x="208" y="284"/>
                    <a:pt x="208" y="284"/>
                  </a:cubicBezTo>
                  <a:cubicBezTo>
                    <a:pt x="269" y="284"/>
                    <a:pt x="317" y="259"/>
                    <a:pt x="331" y="186"/>
                  </a:cubicBezTo>
                  <a:cubicBezTo>
                    <a:pt x="337" y="156"/>
                    <a:pt x="334" y="131"/>
                    <a:pt x="319" y="113"/>
                  </a:cubicBezTo>
                  <a:cubicBezTo>
                    <a:pt x="314" y="108"/>
                    <a:pt x="308" y="104"/>
                    <a:pt x="301" y="100"/>
                  </a:cubicBezTo>
                  <a:cubicBezTo>
                    <a:pt x="301" y="100"/>
                    <a:pt x="301" y="100"/>
                    <a:pt x="301" y="100"/>
                  </a:cubicBezTo>
                </a:path>
              </a:pathLst>
            </a:custGeom>
            <a:solidFill>
              <a:srgbClr val="FFFFFF">
                <a:alpha val="6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PayPal Sans Big Medium" pitchFamily="34" charset="0"/>
              </a:endParaRPr>
            </a:p>
          </p:txBody>
        </p:sp>
        <p:sp>
          <p:nvSpPr>
            <p:cNvPr id="18" name="Freeform 12"/>
            <p:cNvSpPr>
              <a:spLocks/>
            </p:cNvSpPr>
            <p:nvPr userDrawn="1"/>
          </p:nvSpPr>
          <p:spPr bwMode="auto">
            <a:xfrm>
              <a:off x="842963" y="5748338"/>
              <a:ext cx="227012" cy="260350"/>
            </a:xfrm>
            <a:custGeom>
              <a:avLst/>
              <a:gdLst>
                <a:gd name="T0" fmla="*/ 301 w 306"/>
                <a:gd name="T1" fmla="*/ 100 h 349"/>
                <a:gd name="T2" fmla="*/ 285 w 306"/>
                <a:gd name="T3" fmla="*/ 30 h 349"/>
                <a:gd name="T4" fmla="*/ 192 w 306"/>
                <a:gd name="T5" fmla="*/ 0 h 349"/>
                <a:gd name="T6" fmla="*/ 70 w 306"/>
                <a:gd name="T7" fmla="*/ 0 h 349"/>
                <a:gd name="T8" fmla="*/ 52 w 306"/>
                <a:gd name="T9" fmla="*/ 15 h 349"/>
                <a:gd name="T10" fmla="*/ 1 w 306"/>
                <a:gd name="T11" fmla="*/ 337 h 349"/>
                <a:gd name="T12" fmla="*/ 12 w 306"/>
                <a:gd name="T13" fmla="*/ 349 h 349"/>
                <a:gd name="T14" fmla="*/ 87 w 306"/>
                <a:gd name="T15" fmla="*/ 349 h 349"/>
                <a:gd name="T16" fmla="*/ 106 w 306"/>
                <a:gd name="T17" fmla="*/ 229 h 349"/>
                <a:gd name="T18" fmla="*/ 106 w 306"/>
                <a:gd name="T19" fmla="*/ 233 h 349"/>
                <a:gd name="T20" fmla="*/ 123 w 306"/>
                <a:gd name="T21" fmla="*/ 218 h 349"/>
                <a:gd name="T22" fmla="*/ 159 w 306"/>
                <a:gd name="T23" fmla="*/ 218 h 349"/>
                <a:gd name="T24" fmla="*/ 300 w 306"/>
                <a:gd name="T25" fmla="*/ 107 h 349"/>
                <a:gd name="T26" fmla="*/ 301 w 306"/>
                <a:gd name="T27" fmla="*/ 100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6" h="349">
                  <a:moveTo>
                    <a:pt x="301" y="100"/>
                  </a:moveTo>
                  <a:cubicBezTo>
                    <a:pt x="306" y="69"/>
                    <a:pt x="301" y="49"/>
                    <a:pt x="285" y="30"/>
                  </a:cubicBezTo>
                  <a:cubicBezTo>
                    <a:pt x="267" y="9"/>
                    <a:pt x="234" y="0"/>
                    <a:pt x="192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61" y="0"/>
                    <a:pt x="54" y="6"/>
                    <a:pt x="52" y="15"/>
                  </a:cubicBezTo>
                  <a:cubicBezTo>
                    <a:pt x="1" y="337"/>
                    <a:pt x="1" y="337"/>
                    <a:pt x="1" y="337"/>
                  </a:cubicBezTo>
                  <a:cubicBezTo>
                    <a:pt x="0" y="344"/>
                    <a:pt x="5" y="349"/>
                    <a:pt x="12" y="349"/>
                  </a:cubicBezTo>
                  <a:cubicBezTo>
                    <a:pt x="87" y="349"/>
                    <a:pt x="87" y="349"/>
                    <a:pt x="87" y="349"/>
                  </a:cubicBezTo>
                  <a:cubicBezTo>
                    <a:pt x="106" y="229"/>
                    <a:pt x="106" y="229"/>
                    <a:pt x="106" y="229"/>
                  </a:cubicBezTo>
                  <a:cubicBezTo>
                    <a:pt x="106" y="233"/>
                    <a:pt x="106" y="233"/>
                    <a:pt x="106" y="233"/>
                  </a:cubicBezTo>
                  <a:cubicBezTo>
                    <a:pt x="107" y="225"/>
                    <a:pt x="114" y="218"/>
                    <a:pt x="123" y="218"/>
                  </a:cubicBezTo>
                  <a:cubicBezTo>
                    <a:pt x="159" y="218"/>
                    <a:pt x="159" y="218"/>
                    <a:pt x="159" y="218"/>
                  </a:cubicBezTo>
                  <a:cubicBezTo>
                    <a:pt x="229" y="218"/>
                    <a:pt x="284" y="190"/>
                    <a:pt x="300" y="107"/>
                  </a:cubicBezTo>
                  <a:cubicBezTo>
                    <a:pt x="301" y="105"/>
                    <a:pt x="301" y="102"/>
                    <a:pt x="301" y="100"/>
                  </a:cubicBezTo>
                </a:path>
              </a:pathLst>
            </a:custGeom>
            <a:solidFill>
              <a:srgbClr val="FFFFFF">
                <a:alpha val="7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PayPal Sans Big Medium" pitchFamily="34" charset="0"/>
              </a:endParaRPr>
            </a:p>
          </p:txBody>
        </p:sp>
        <p:sp>
          <p:nvSpPr>
            <p:cNvPr id="19" name="Freeform 13"/>
            <p:cNvSpPr>
              <a:spLocks/>
            </p:cNvSpPr>
            <p:nvPr userDrawn="1"/>
          </p:nvSpPr>
          <p:spPr bwMode="auto">
            <a:xfrm>
              <a:off x="842963" y="5748338"/>
              <a:ext cx="227012" cy="260350"/>
            </a:xfrm>
            <a:custGeom>
              <a:avLst/>
              <a:gdLst>
                <a:gd name="T0" fmla="*/ 126 w 306"/>
                <a:gd name="T1" fmla="*/ 100 h 349"/>
                <a:gd name="T2" fmla="*/ 135 w 306"/>
                <a:gd name="T3" fmla="*/ 89 h 349"/>
                <a:gd name="T4" fmla="*/ 142 w 306"/>
                <a:gd name="T5" fmla="*/ 87 h 349"/>
                <a:gd name="T6" fmla="*/ 237 w 306"/>
                <a:gd name="T7" fmla="*/ 87 h 349"/>
                <a:gd name="T8" fmla="*/ 269 w 306"/>
                <a:gd name="T9" fmla="*/ 90 h 349"/>
                <a:gd name="T10" fmla="*/ 277 w 306"/>
                <a:gd name="T11" fmla="*/ 91 h 349"/>
                <a:gd name="T12" fmla="*/ 284 w 306"/>
                <a:gd name="T13" fmla="*/ 93 h 349"/>
                <a:gd name="T14" fmla="*/ 288 w 306"/>
                <a:gd name="T15" fmla="*/ 94 h 349"/>
                <a:gd name="T16" fmla="*/ 301 w 306"/>
                <a:gd name="T17" fmla="*/ 100 h 349"/>
                <a:gd name="T18" fmla="*/ 285 w 306"/>
                <a:gd name="T19" fmla="*/ 30 h 349"/>
                <a:gd name="T20" fmla="*/ 192 w 306"/>
                <a:gd name="T21" fmla="*/ 0 h 349"/>
                <a:gd name="T22" fmla="*/ 70 w 306"/>
                <a:gd name="T23" fmla="*/ 0 h 349"/>
                <a:gd name="T24" fmla="*/ 52 w 306"/>
                <a:gd name="T25" fmla="*/ 15 h 349"/>
                <a:gd name="T26" fmla="*/ 1 w 306"/>
                <a:gd name="T27" fmla="*/ 337 h 349"/>
                <a:gd name="T28" fmla="*/ 12 w 306"/>
                <a:gd name="T29" fmla="*/ 349 h 349"/>
                <a:gd name="T30" fmla="*/ 87 w 306"/>
                <a:gd name="T31" fmla="*/ 349 h 349"/>
                <a:gd name="T32" fmla="*/ 106 w 306"/>
                <a:gd name="T33" fmla="*/ 229 h 349"/>
                <a:gd name="T34" fmla="*/ 126 w 306"/>
                <a:gd name="T35" fmla="*/ 100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6" h="349">
                  <a:moveTo>
                    <a:pt x="126" y="100"/>
                  </a:moveTo>
                  <a:cubicBezTo>
                    <a:pt x="127" y="95"/>
                    <a:pt x="131" y="91"/>
                    <a:pt x="135" y="89"/>
                  </a:cubicBezTo>
                  <a:cubicBezTo>
                    <a:pt x="137" y="88"/>
                    <a:pt x="139" y="87"/>
                    <a:pt x="142" y="87"/>
                  </a:cubicBezTo>
                  <a:cubicBezTo>
                    <a:pt x="237" y="87"/>
                    <a:pt x="237" y="87"/>
                    <a:pt x="237" y="87"/>
                  </a:cubicBezTo>
                  <a:cubicBezTo>
                    <a:pt x="249" y="87"/>
                    <a:pt x="259" y="88"/>
                    <a:pt x="269" y="90"/>
                  </a:cubicBezTo>
                  <a:cubicBezTo>
                    <a:pt x="272" y="90"/>
                    <a:pt x="274" y="91"/>
                    <a:pt x="277" y="91"/>
                  </a:cubicBezTo>
                  <a:cubicBezTo>
                    <a:pt x="279" y="92"/>
                    <a:pt x="282" y="92"/>
                    <a:pt x="284" y="93"/>
                  </a:cubicBezTo>
                  <a:cubicBezTo>
                    <a:pt x="286" y="94"/>
                    <a:pt x="287" y="94"/>
                    <a:pt x="288" y="94"/>
                  </a:cubicBezTo>
                  <a:cubicBezTo>
                    <a:pt x="293" y="96"/>
                    <a:pt x="297" y="98"/>
                    <a:pt x="301" y="100"/>
                  </a:cubicBezTo>
                  <a:cubicBezTo>
                    <a:pt x="306" y="69"/>
                    <a:pt x="301" y="49"/>
                    <a:pt x="285" y="30"/>
                  </a:cubicBezTo>
                  <a:cubicBezTo>
                    <a:pt x="267" y="9"/>
                    <a:pt x="234" y="0"/>
                    <a:pt x="192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61" y="0"/>
                    <a:pt x="54" y="6"/>
                    <a:pt x="52" y="15"/>
                  </a:cubicBezTo>
                  <a:cubicBezTo>
                    <a:pt x="1" y="337"/>
                    <a:pt x="1" y="337"/>
                    <a:pt x="1" y="337"/>
                  </a:cubicBezTo>
                  <a:cubicBezTo>
                    <a:pt x="0" y="344"/>
                    <a:pt x="5" y="349"/>
                    <a:pt x="12" y="349"/>
                  </a:cubicBezTo>
                  <a:cubicBezTo>
                    <a:pt x="87" y="349"/>
                    <a:pt x="87" y="349"/>
                    <a:pt x="87" y="349"/>
                  </a:cubicBezTo>
                  <a:cubicBezTo>
                    <a:pt x="106" y="229"/>
                    <a:pt x="106" y="229"/>
                    <a:pt x="106" y="229"/>
                  </a:cubicBezTo>
                  <a:lnTo>
                    <a:pt x="126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PayPal Sans Big Medium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1907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1619452"/>
            <a:ext cx="3575304" cy="2112264"/>
          </a:xfrm>
        </p:spPr>
        <p:txBody>
          <a:bodyPr anchor="t"/>
          <a:lstStyle>
            <a:lvl1pPr marL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7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 PayPal Inc. Confidential and proprietary.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F5707-6B01-4E28-B52C-5F626EA6C5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04825" y="1530349"/>
            <a:ext cx="3566160" cy="548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PayPal Sans Big Medium" pitchFamily="34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698672" y="1524000"/>
            <a:ext cx="0" cy="429768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190275" y="1528762"/>
            <a:ext cx="5495544" cy="4828032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2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2000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>
              <a:spcBef>
                <a:spcPts val="1500"/>
              </a:spcBef>
              <a:buNone/>
              <a:defRPr sz="18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02921" y="6353176"/>
            <a:ext cx="1007178" cy="24574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524" y="6784848"/>
            <a:ext cx="12188952" cy="73152"/>
          </a:xfrm>
          <a:prstGeom prst="rect">
            <a:avLst/>
          </a:prstGeom>
          <a:gradFill flip="none" rotWithShape="1">
            <a:gsLst>
              <a:gs pos="0">
                <a:srgbClr val="0092D4"/>
              </a:gs>
              <a:gs pos="89000">
                <a:srgbClr val="00318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PayPal Sans Big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81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 Sub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524" y="6784848"/>
            <a:ext cx="12188952" cy="73152"/>
          </a:xfrm>
          <a:prstGeom prst="rect">
            <a:avLst/>
          </a:prstGeom>
          <a:gradFill flip="none" rotWithShape="1">
            <a:gsLst>
              <a:gs pos="0">
                <a:srgbClr val="0092D4"/>
              </a:gs>
              <a:gs pos="89000">
                <a:srgbClr val="00318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PayPal Sans Big Medium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+mj-lt"/>
              <a:buNone/>
              <a:defRPr sz="1600">
                <a:solidFill>
                  <a:schemeClr val="accent1"/>
                </a:solidFill>
              </a:defRPr>
            </a:lvl1pPr>
            <a:lvl2pPr marL="287338" indent="-22860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 marL="514350" indent="-228600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2">
                    <a:lumMod val="75000"/>
                  </a:schemeClr>
                </a:solidFill>
              </a:defRPr>
            </a:lvl3pPr>
            <a:lvl4pPr marL="739775" indent="-228600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2">
                    <a:lumMod val="75000"/>
                  </a:schemeClr>
                </a:solidFill>
              </a:defRPr>
            </a:lvl4pPr>
            <a:lvl5pPr marL="974725" indent="-228600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64566" y="6356350"/>
            <a:ext cx="4114800" cy="311150"/>
          </a:xfrm>
        </p:spPr>
        <p:txBody>
          <a:bodyPr/>
          <a:lstStyle>
            <a:lvl1pPr marL="0" algn="l" defTabSz="914400" rtl="0" eaLnBrk="1" latinLnBrk="0" hangingPunct="1">
              <a:defRPr lang="en-US" sz="800" kern="1200" smtClean="0">
                <a:solidFill>
                  <a:schemeClr val="tx2">
                    <a:lumMod val="60000"/>
                    <a:lumOff val="40000"/>
                  </a:schemeClr>
                </a:solidFill>
                <a:latin typeface="PayPal Sans Big Medium" pitchFamily="34" charset="0"/>
                <a:ea typeface="+mn-ea"/>
                <a:cs typeface="+mn-cs"/>
              </a:defRPr>
            </a:lvl1pPr>
          </a:lstStyle>
          <a:p>
            <a:r>
              <a:rPr lang="en-GB"/>
              <a:t>© 2018 </a:t>
            </a:r>
            <a:r>
              <a:rPr lang="en-GB" err="1"/>
              <a:t>PayPal</a:t>
            </a:r>
            <a:r>
              <a:rPr lang="en-GB"/>
              <a:t> Inc. Confidential and proprietary.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07CF5707-6B01-4E28-B52C-5F626EA6C5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03238" y="851806"/>
            <a:ext cx="11188700" cy="47942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>
                    <a:lumMod val="75000"/>
                  </a:schemeClr>
                </a:solidFill>
                <a:latin typeface="PayPal Sans Big Medium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02921" y="6353176"/>
            <a:ext cx="1007178" cy="245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156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960" userDrawn="1">
          <p15:clr>
            <a:srgbClr val="FBAE40"/>
          </p15:clr>
        </p15:guide>
        <p15:guide id="2" orient="horz" pos="805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524" y="6784848"/>
            <a:ext cx="12188952" cy="73152"/>
          </a:xfrm>
          <a:prstGeom prst="rect">
            <a:avLst/>
          </a:prstGeom>
          <a:gradFill flip="none" rotWithShape="1">
            <a:gsLst>
              <a:gs pos="0">
                <a:srgbClr val="0092D4"/>
              </a:gs>
              <a:gs pos="89000">
                <a:srgbClr val="00318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PayPal Sans Big Medium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27050"/>
            <a:ext cx="11187113" cy="3111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4" y="2041048"/>
            <a:ext cx="5349240" cy="4296932"/>
          </a:xfrm>
        </p:spPr>
        <p:txBody>
          <a:bodyPr/>
          <a:lstStyle>
            <a:lvl1pPr marL="285750" indent="-28575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bg2">
                    <a:lumMod val="75000"/>
                  </a:schemeClr>
                </a:solidFill>
              </a:defRPr>
            </a:lvl1pPr>
            <a:lvl2pPr marL="287338" indent="-228600">
              <a:spcBef>
                <a:spcPts val="300"/>
              </a:spcBef>
              <a:spcAft>
                <a:spcPts val="600"/>
              </a:spcAft>
              <a:defRPr sz="1400">
                <a:solidFill>
                  <a:schemeClr val="bg2">
                    <a:lumMod val="75000"/>
                  </a:schemeClr>
                </a:solidFill>
              </a:defRPr>
            </a:lvl2pPr>
            <a:lvl3pPr marL="514350" indent="-228600">
              <a:spcBef>
                <a:spcPts val="300"/>
              </a:spcBef>
              <a:spcAft>
                <a:spcPts val="600"/>
              </a:spcAft>
              <a:defRPr sz="1400">
                <a:solidFill>
                  <a:schemeClr val="bg2">
                    <a:lumMod val="75000"/>
                  </a:schemeClr>
                </a:solidFill>
              </a:defRPr>
            </a:lvl3pPr>
            <a:lvl4pPr marL="739775" indent="-228600">
              <a:spcBef>
                <a:spcPts val="300"/>
              </a:spcBef>
              <a:spcAft>
                <a:spcPts val="600"/>
              </a:spcAft>
              <a:defRPr sz="1400">
                <a:solidFill>
                  <a:schemeClr val="bg2">
                    <a:lumMod val="75000"/>
                  </a:schemeClr>
                </a:solidFill>
              </a:defRPr>
            </a:lvl4pPr>
            <a:lvl5pPr marL="974725" indent="-228600">
              <a:spcBef>
                <a:spcPts val="300"/>
              </a:spcBef>
              <a:spcAft>
                <a:spcPts val="600"/>
              </a:spcAft>
              <a:defRPr sz="1400">
                <a:solidFill>
                  <a:schemeClr val="bg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l" defTabSz="914400" rtl="0" eaLnBrk="1" latinLnBrk="0" hangingPunct="1">
              <a:defRPr lang="en-US" sz="800" kern="1200" smtClean="0">
                <a:solidFill>
                  <a:schemeClr val="tx2">
                    <a:lumMod val="60000"/>
                    <a:lumOff val="40000"/>
                  </a:schemeClr>
                </a:solidFill>
                <a:latin typeface="PayPal Sans Big Medium" pitchFamily="34" charset="0"/>
                <a:ea typeface="+mn-ea"/>
                <a:cs typeface="+mn-cs"/>
              </a:defRPr>
            </a:lvl1pPr>
          </a:lstStyle>
          <a:p>
            <a:r>
              <a:rPr lang="en-GB"/>
              <a:t>© 2018 </a:t>
            </a:r>
            <a:r>
              <a:rPr lang="en-GB" err="1"/>
              <a:t>PayPal</a:t>
            </a:r>
            <a:r>
              <a:rPr lang="en-GB"/>
              <a:t> Inc. Confidential and proprietary.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07CF5707-6B01-4E28-B52C-5F626EA6C5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03238" y="1680415"/>
            <a:ext cx="5349240" cy="479425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6342697" y="2041048"/>
            <a:ext cx="5349240" cy="4296932"/>
          </a:xfrm>
        </p:spPr>
        <p:txBody>
          <a:bodyPr/>
          <a:lstStyle>
            <a:lvl1pPr marL="285750" indent="-28575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bg2">
                    <a:lumMod val="75000"/>
                  </a:schemeClr>
                </a:solidFill>
              </a:defRPr>
            </a:lvl1pPr>
            <a:lvl2pPr marL="287338" indent="-228600">
              <a:spcBef>
                <a:spcPts val="300"/>
              </a:spcBef>
              <a:spcAft>
                <a:spcPts val="600"/>
              </a:spcAft>
              <a:defRPr sz="1400">
                <a:solidFill>
                  <a:schemeClr val="bg2">
                    <a:lumMod val="75000"/>
                  </a:schemeClr>
                </a:solidFill>
              </a:defRPr>
            </a:lvl2pPr>
            <a:lvl3pPr marL="514350" indent="-228600">
              <a:spcBef>
                <a:spcPts val="300"/>
              </a:spcBef>
              <a:spcAft>
                <a:spcPts val="600"/>
              </a:spcAft>
              <a:defRPr sz="1400">
                <a:solidFill>
                  <a:schemeClr val="bg2">
                    <a:lumMod val="75000"/>
                  </a:schemeClr>
                </a:solidFill>
              </a:defRPr>
            </a:lvl3pPr>
            <a:lvl4pPr marL="739775" indent="-228600">
              <a:spcBef>
                <a:spcPts val="300"/>
              </a:spcBef>
              <a:spcAft>
                <a:spcPts val="600"/>
              </a:spcAft>
              <a:defRPr sz="1400">
                <a:solidFill>
                  <a:schemeClr val="bg2">
                    <a:lumMod val="75000"/>
                  </a:schemeClr>
                </a:solidFill>
              </a:defRPr>
            </a:lvl4pPr>
            <a:lvl5pPr marL="974725" indent="-228600">
              <a:spcBef>
                <a:spcPts val="300"/>
              </a:spcBef>
              <a:spcAft>
                <a:spcPts val="600"/>
              </a:spcAft>
              <a:defRPr sz="1400">
                <a:solidFill>
                  <a:schemeClr val="bg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6342697" y="1680415"/>
            <a:ext cx="5349240" cy="479425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503238" y="851806"/>
            <a:ext cx="11188700" cy="47942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>
                    <a:lumMod val="75000"/>
                  </a:schemeClr>
                </a:solidFill>
                <a:latin typeface="PayPal Sans Big Medium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02921" y="6353176"/>
            <a:ext cx="1007178" cy="245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32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960">
          <p15:clr>
            <a:srgbClr val="FBAE40"/>
          </p15:clr>
        </p15:guide>
        <p15:guide id="2" orient="horz" pos="805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Image w/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5972175" y="0"/>
            <a:ext cx="6219825" cy="6781800"/>
          </a:xfrm>
        </p:spPr>
        <p:txBody>
          <a:bodyPr tIns="3657600" anchor="t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insert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40" y="527050"/>
            <a:ext cx="5221306" cy="31115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l" defTabSz="914400" rtl="0" eaLnBrk="1" latinLnBrk="0" hangingPunct="1">
              <a:defRPr lang="en-US" sz="800" kern="1200" smtClean="0">
                <a:solidFill>
                  <a:schemeClr val="tx2">
                    <a:lumMod val="60000"/>
                    <a:lumOff val="40000"/>
                  </a:schemeClr>
                </a:solidFill>
                <a:latin typeface="PayPal Sans Big Medium" pitchFamily="34" charset="0"/>
                <a:ea typeface="+mn-ea"/>
                <a:cs typeface="+mn-cs"/>
              </a:defRPr>
            </a:lvl1pPr>
          </a:lstStyle>
          <a:p>
            <a:r>
              <a:rPr lang="en-GB"/>
              <a:t>© 2018 </a:t>
            </a:r>
            <a:r>
              <a:rPr lang="en-GB" err="1"/>
              <a:t>PayPal</a:t>
            </a:r>
            <a:r>
              <a:rPr lang="en-GB"/>
              <a:t> Inc. Confidential and proprietary.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CF5707-6B01-4E28-B52C-5F626EA6C5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03238" y="851806"/>
            <a:ext cx="5221307" cy="47942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>
                    <a:lumMod val="75000"/>
                  </a:schemeClr>
                </a:solidFill>
                <a:latin typeface="PayPal Sans Big Medium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1524" y="6784848"/>
            <a:ext cx="12188952" cy="73152"/>
          </a:xfrm>
          <a:prstGeom prst="rect">
            <a:avLst/>
          </a:prstGeom>
          <a:gradFill flip="none" rotWithShape="1">
            <a:gsLst>
              <a:gs pos="0">
                <a:srgbClr val="0092D4"/>
              </a:gs>
              <a:gs pos="89000">
                <a:srgbClr val="00318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PayPal Sans Big Medium" pitchFamily="34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04824" y="1528762"/>
            <a:ext cx="5220567" cy="4824413"/>
          </a:xfrm>
        </p:spPr>
        <p:txBody>
          <a:bodyPr/>
          <a:lstStyle>
            <a:lvl1pPr marL="285750" indent="-285750"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1pPr>
            <a:lvl2pPr marL="514350" indent="-228600">
              <a:spcBef>
                <a:spcPts val="300"/>
              </a:spcBef>
              <a:spcAft>
                <a:spcPts val="600"/>
              </a:spcAft>
              <a:defRPr sz="1400">
                <a:solidFill>
                  <a:schemeClr val="bg2">
                    <a:lumMod val="75000"/>
                  </a:schemeClr>
                </a:solidFill>
              </a:defRPr>
            </a:lvl2pPr>
            <a:lvl3pPr marL="742950" indent="-228600">
              <a:spcBef>
                <a:spcPts val="300"/>
              </a:spcBef>
              <a:spcAft>
                <a:spcPts val="600"/>
              </a:spcAft>
              <a:defRPr sz="1200">
                <a:solidFill>
                  <a:schemeClr val="bg2">
                    <a:lumMod val="75000"/>
                  </a:schemeClr>
                </a:solidFill>
              </a:defRPr>
            </a:lvl3pPr>
            <a:lvl4pPr marL="971550" indent="-228600">
              <a:spcBef>
                <a:spcPts val="300"/>
              </a:spcBef>
              <a:spcAft>
                <a:spcPts val="600"/>
              </a:spcAft>
              <a:defRPr sz="1200">
                <a:solidFill>
                  <a:schemeClr val="bg2">
                    <a:lumMod val="75000"/>
                  </a:schemeClr>
                </a:solidFill>
              </a:defRPr>
            </a:lvl4pPr>
            <a:lvl5pPr marL="1200150" indent="-228600">
              <a:spcBef>
                <a:spcPts val="300"/>
              </a:spcBef>
              <a:spcAft>
                <a:spcPts val="600"/>
              </a:spcAft>
              <a:defRPr sz="1200">
                <a:solidFill>
                  <a:schemeClr val="bg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02921" y="6353176"/>
            <a:ext cx="1007178" cy="245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45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88000">
                <a:srgbClr val="19468E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PayPal Sans Big Medium" pitchFamily="34" charset="0"/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5662863" y="2659761"/>
            <a:ext cx="874580" cy="1024033"/>
            <a:chOff x="6589712" y="1914525"/>
            <a:chExt cx="870431" cy="1019175"/>
          </a:xfrm>
        </p:grpSpPr>
        <p:sp>
          <p:nvSpPr>
            <p:cNvPr id="6" name="Freeform 11"/>
            <p:cNvSpPr>
              <a:spLocks/>
            </p:cNvSpPr>
            <p:nvPr userDrawn="1"/>
          </p:nvSpPr>
          <p:spPr bwMode="auto">
            <a:xfrm>
              <a:off x="6589712" y="1914525"/>
              <a:ext cx="870431" cy="1019175"/>
            </a:xfrm>
            <a:custGeom>
              <a:avLst/>
              <a:gdLst>
                <a:gd name="T0" fmla="*/ 301 w 337"/>
                <a:gd name="T1" fmla="*/ 100 h 393"/>
                <a:gd name="T2" fmla="*/ 285 w 337"/>
                <a:gd name="T3" fmla="*/ 30 h 393"/>
                <a:gd name="T4" fmla="*/ 192 w 337"/>
                <a:gd name="T5" fmla="*/ 0 h 393"/>
                <a:gd name="T6" fmla="*/ 70 w 337"/>
                <a:gd name="T7" fmla="*/ 0 h 393"/>
                <a:gd name="T8" fmla="*/ 52 w 337"/>
                <a:gd name="T9" fmla="*/ 15 h 393"/>
                <a:gd name="T10" fmla="*/ 1 w 337"/>
                <a:gd name="T11" fmla="*/ 337 h 393"/>
                <a:gd name="T12" fmla="*/ 12 w 337"/>
                <a:gd name="T13" fmla="*/ 349 h 393"/>
                <a:gd name="T14" fmla="*/ 87 w 337"/>
                <a:gd name="T15" fmla="*/ 349 h 393"/>
                <a:gd name="T16" fmla="*/ 82 w 337"/>
                <a:gd name="T17" fmla="*/ 382 h 393"/>
                <a:gd name="T18" fmla="*/ 91 w 337"/>
                <a:gd name="T19" fmla="*/ 393 h 393"/>
                <a:gd name="T20" fmla="*/ 155 w 337"/>
                <a:gd name="T21" fmla="*/ 393 h 393"/>
                <a:gd name="T22" fmla="*/ 170 w 337"/>
                <a:gd name="T23" fmla="*/ 380 h 393"/>
                <a:gd name="T24" fmla="*/ 170 w 337"/>
                <a:gd name="T25" fmla="*/ 377 h 393"/>
                <a:gd name="T26" fmla="*/ 182 w 337"/>
                <a:gd name="T27" fmla="*/ 301 h 393"/>
                <a:gd name="T28" fmla="*/ 183 w 337"/>
                <a:gd name="T29" fmla="*/ 297 h 393"/>
                <a:gd name="T30" fmla="*/ 198 w 337"/>
                <a:gd name="T31" fmla="*/ 284 h 393"/>
                <a:gd name="T32" fmla="*/ 208 w 337"/>
                <a:gd name="T33" fmla="*/ 284 h 393"/>
                <a:gd name="T34" fmla="*/ 331 w 337"/>
                <a:gd name="T35" fmla="*/ 186 h 393"/>
                <a:gd name="T36" fmla="*/ 319 w 337"/>
                <a:gd name="T37" fmla="*/ 113 h 393"/>
                <a:gd name="T38" fmla="*/ 301 w 337"/>
                <a:gd name="T39" fmla="*/ 100 h 393"/>
                <a:gd name="T40" fmla="*/ 301 w 337"/>
                <a:gd name="T41" fmla="*/ 10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7" h="393">
                  <a:moveTo>
                    <a:pt x="301" y="100"/>
                  </a:moveTo>
                  <a:cubicBezTo>
                    <a:pt x="306" y="69"/>
                    <a:pt x="301" y="49"/>
                    <a:pt x="285" y="30"/>
                  </a:cubicBezTo>
                  <a:cubicBezTo>
                    <a:pt x="267" y="9"/>
                    <a:pt x="234" y="0"/>
                    <a:pt x="192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61" y="0"/>
                    <a:pt x="54" y="6"/>
                    <a:pt x="52" y="15"/>
                  </a:cubicBezTo>
                  <a:cubicBezTo>
                    <a:pt x="1" y="337"/>
                    <a:pt x="1" y="337"/>
                    <a:pt x="1" y="337"/>
                  </a:cubicBezTo>
                  <a:cubicBezTo>
                    <a:pt x="0" y="344"/>
                    <a:pt x="5" y="349"/>
                    <a:pt x="12" y="349"/>
                  </a:cubicBezTo>
                  <a:cubicBezTo>
                    <a:pt x="87" y="349"/>
                    <a:pt x="87" y="349"/>
                    <a:pt x="87" y="349"/>
                  </a:cubicBezTo>
                  <a:cubicBezTo>
                    <a:pt x="82" y="382"/>
                    <a:pt x="82" y="382"/>
                    <a:pt x="82" y="382"/>
                  </a:cubicBezTo>
                  <a:cubicBezTo>
                    <a:pt x="81" y="388"/>
                    <a:pt x="85" y="393"/>
                    <a:pt x="91" y="393"/>
                  </a:cubicBezTo>
                  <a:cubicBezTo>
                    <a:pt x="155" y="393"/>
                    <a:pt x="155" y="393"/>
                    <a:pt x="155" y="393"/>
                  </a:cubicBezTo>
                  <a:cubicBezTo>
                    <a:pt x="162" y="393"/>
                    <a:pt x="168" y="387"/>
                    <a:pt x="170" y="380"/>
                  </a:cubicBezTo>
                  <a:cubicBezTo>
                    <a:pt x="170" y="377"/>
                    <a:pt x="170" y="377"/>
                    <a:pt x="170" y="377"/>
                  </a:cubicBezTo>
                  <a:cubicBezTo>
                    <a:pt x="182" y="301"/>
                    <a:pt x="182" y="301"/>
                    <a:pt x="182" y="301"/>
                  </a:cubicBezTo>
                  <a:cubicBezTo>
                    <a:pt x="183" y="297"/>
                    <a:pt x="183" y="297"/>
                    <a:pt x="183" y="297"/>
                  </a:cubicBezTo>
                  <a:cubicBezTo>
                    <a:pt x="184" y="289"/>
                    <a:pt x="191" y="284"/>
                    <a:pt x="198" y="284"/>
                  </a:cubicBezTo>
                  <a:cubicBezTo>
                    <a:pt x="208" y="284"/>
                    <a:pt x="208" y="284"/>
                    <a:pt x="208" y="284"/>
                  </a:cubicBezTo>
                  <a:cubicBezTo>
                    <a:pt x="269" y="284"/>
                    <a:pt x="317" y="259"/>
                    <a:pt x="331" y="186"/>
                  </a:cubicBezTo>
                  <a:cubicBezTo>
                    <a:pt x="337" y="156"/>
                    <a:pt x="334" y="131"/>
                    <a:pt x="319" y="113"/>
                  </a:cubicBezTo>
                  <a:cubicBezTo>
                    <a:pt x="314" y="108"/>
                    <a:pt x="308" y="104"/>
                    <a:pt x="301" y="100"/>
                  </a:cubicBezTo>
                  <a:cubicBezTo>
                    <a:pt x="301" y="100"/>
                    <a:pt x="301" y="100"/>
                    <a:pt x="301" y="100"/>
                  </a:cubicBezTo>
                </a:path>
              </a:pathLst>
            </a:custGeom>
            <a:solidFill>
              <a:srgbClr val="FFFFFF">
                <a:alpha val="6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PayPal Sans Big Medium" pitchFamily="34" charset="0"/>
              </a:endParaRPr>
            </a:p>
          </p:txBody>
        </p:sp>
        <p:sp>
          <p:nvSpPr>
            <p:cNvPr id="8" name="Freeform 12"/>
            <p:cNvSpPr>
              <a:spLocks/>
            </p:cNvSpPr>
            <p:nvPr userDrawn="1"/>
          </p:nvSpPr>
          <p:spPr bwMode="auto">
            <a:xfrm>
              <a:off x="6589712" y="1914525"/>
              <a:ext cx="787793" cy="903486"/>
            </a:xfrm>
            <a:custGeom>
              <a:avLst/>
              <a:gdLst>
                <a:gd name="T0" fmla="*/ 301 w 306"/>
                <a:gd name="T1" fmla="*/ 100 h 349"/>
                <a:gd name="T2" fmla="*/ 285 w 306"/>
                <a:gd name="T3" fmla="*/ 30 h 349"/>
                <a:gd name="T4" fmla="*/ 192 w 306"/>
                <a:gd name="T5" fmla="*/ 0 h 349"/>
                <a:gd name="T6" fmla="*/ 70 w 306"/>
                <a:gd name="T7" fmla="*/ 0 h 349"/>
                <a:gd name="T8" fmla="*/ 52 w 306"/>
                <a:gd name="T9" fmla="*/ 15 h 349"/>
                <a:gd name="T10" fmla="*/ 1 w 306"/>
                <a:gd name="T11" fmla="*/ 337 h 349"/>
                <a:gd name="T12" fmla="*/ 12 w 306"/>
                <a:gd name="T13" fmla="*/ 349 h 349"/>
                <a:gd name="T14" fmla="*/ 87 w 306"/>
                <a:gd name="T15" fmla="*/ 349 h 349"/>
                <a:gd name="T16" fmla="*/ 106 w 306"/>
                <a:gd name="T17" fmla="*/ 229 h 349"/>
                <a:gd name="T18" fmla="*/ 106 w 306"/>
                <a:gd name="T19" fmla="*/ 233 h 349"/>
                <a:gd name="T20" fmla="*/ 123 w 306"/>
                <a:gd name="T21" fmla="*/ 218 h 349"/>
                <a:gd name="T22" fmla="*/ 159 w 306"/>
                <a:gd name="T23" fmla="*/ 218 h 349"/>
                <a:gd name="T24" fmla="*/ 300 w 306"/>
                <a:gd name="T25" fmla="*/ 107 h 349"/>
                <a:gd name="T26" fmla="*/ 301 w 306"/>
                <a:gd name="T27" fmla="*/ 100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6" h="349">
                  <a:moveTo>
                    <a:pt x="301" y="100"/>
                  </a:moveTo>
                  <a:cubicBezTo>
                    <a:pt x="306" y="69"/>
                    <a:pt x="301" y="49"/>
                    <a:pt x="285" y="30"/>
                  </a:cubicBezTo>
                  <a:cubicBezTo>
                    <a:pt x="267" y="9"/>
                    <a:pt x="234" y="0"/>
                    <a:pt x="192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61" y="0"/>
                    <a:pt x="54" y="6"/>
                    <a:pt x="52" y="15"/>
                  </a:cubicBezTo>
                  <a:cubicBezTo>
                    <a:pt x="1" y="337"/>
                    <a:pt x="1" y="337"/>
                    <a:pt x="1" y="337"/>
                  </a:cubicBezTo>
                  <a:cubicBezTo>
                    <a:pt x="0" y="344"/>
                    <a:pt x="5" y="349"/>
                    <a:pt x="12" y="349"/>
                  </a:cubicBezTo>
                  <a:cubicBezTo>
                    <a:pt x="87" y="349"/>
                    <a:pt x="87" y="349"/>
                    <a:pt x="87" y="349"/>
                  </a:cubicBezTo>
                  <a:cubicBezTo>
                    <a:pt x="106" y="229"/>
                    <a:pt x="106" y="229"/>
                    <a:pt x="106" y="229"/>
                  </a:cubicBezTo>
                  <a:cubicBezTo>
                    <a:pt x="106" y="233"/>
                    <a:pt x="106" y="233"/>
                    <a:pt x="106" y="233"/>
                  </a:cubicBezTo>
                  <a:cubicBezTo>
                    <a:pt x="107" y="225"/>
                    <a:pt x="114" y="218"/>
                    <a:pt x="123" y="218"/>
                  </a:cubicBezTo>
                  <a:cubicBezTo>
                    <a:pt x="159" y="218"/>
                    <a:pt x="159" y="218"/>
                    <a:pt x="159" y="218"/>
                  </a:cubicBezTo>
                  <a:cubicBezTo>
                    <a:pt x="229" y="218"/>
                    <a:pt x="284" y="190"/>
                    <a:pt x="300" y="107"/>
                  </a:cubicBezTo>
                  <a:cubicBezTo>
                    <a:pt x="301" y="105"/>
                    <a:pt x="301" y="102"/>
                    <a:pt x="301" y="100"/>
                  </a:cubicBezTo>
                </a:path>
              </a:pathLst>
            </a:custGeom>
            <a:solidFill>
              <a:srgbClr val="FFFFFF">
                <a:alpha val="7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PayPal Sans Big Medium" pitchFamily="34" charset="0"/>
              </a:endParaRPr>
            </a:p>
          </p:txBody>
        </p:sp>
        <p:sp>
          <p:nvSpPr>
            <p:cNvPr id="9" name="Freeform 13"/>
            <p:cNvSpPr>
              <a:spLocks/>
            </p:cNvSpPr>
            <p:nvPr userDrawn="1"/>
          </p:nvSpPr>
          <p:spPr bwMode="auto">
            <a:xfrm>
              <a:off x="6589712" y="1914525"/>
              <a:ext cx="787793" cy="903486"/>
            </a:xfrm>
            <a:custGeom>
              <a:avLst/>
              <a:gdLst>
                <a:gd name="T0" fmla="*/ 126 w 306"/>
                <a:gd name="T1" fmla="*/ 100 h 349"/>
                <a:gd name="T2" fmla="*/ 135 w 306"/>
                <a:gd name="T3" fmla="*/ 89 h 349"/>
                <a:gd name="T4" fmla="*/ 142 w 306"/>
                <a:gd name="T5" fmla="*/ 87 h 349"/>
                <a:gd name="T6" fmla="*/ 237 w 306"/>
                <a:gd name="T7" fmla="*/ 87 h 349"/>
                <a:gd name="T8" fmla="*/ 269 w 306"/>
                <a:gd name="T9" fmla="*/ 90 h 349"/>
                <a:gd name="T10" fmla="*/ 277 w 306"/>
                <a:gd name="T11" fmla="*/ 91 h 349"/>
                <a:gd name="T12" fmla="*/ 284 w 306"/>
                <a:gd name="T13" fmla="*/ 93 h 349"/>
                <a:gd name="T14" fmla="*/ 288 w 306"/>
                <a:gd name="T15" fmla="*/ 94 h 349"/>
                <a:gd name="T16" fmla="*/ 301 w 306"/>
                <a:gd name="T17" fmla="*/ 100 h 349"/>
                <a:gd name="T18" fmla="*/ 285 w 306"/>
                <a:gd name="T19" fmla="*/ 30 h 349"/>
                <a:gd name="T20" fmla="*/ 192 w 306"/>
                <a:gd name="T21" fmla="*/ 0 h 349"/>
                <a:gd name="T22" fmla="*/ 70 w 306"/>
                <a:gd name="T23" fmla="*/ 0 h 349"/>
                <a:gd name="T24" fmla="*/ 52 w 306"/>
                <a:gd name="T25" fmla="*/ 15 h 349"/>
                <a:gd name="T26" fmla="*/ 1 w 306"/>
                <a:gd name="T27" fmla="*/ 337 h 349"/>
                <a:gd name="T28" fmla="*/ 12 w 306"/>
                <a:gd name="T29" fmla="*/ 349 h 349"/>
                <a:gd name="T30" fmla="*/ 87 w 306"/>
                <a:gd name="T31" fmla="*/ 349 h 349"/>
                <a:gd name="T32" fmla="*/ 106 w 306"/>
                <a:gd name="T33" fmla="*/ 229 h 349"/>
                <a:gd name="T34" fmla="*/ 126 w 306"/>
                <a:gd name="T35" fmla="*/ 100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6" h="349">
                  <a:moveTo>
                    <a:pt x="126" y="100"/>
                  </a:moveTo>
                  <a:cubicBezTo>
                    <a:pt x="127" y="95"/>
                    <a:pt x="131" y="91"/>
                    <a:pt x="135" y="89"/>
                  </a:cubicBezTo>
                  <a:cubicBezTo>
                    <a:pt x="137" y="88"/>
                    <a:pt x="139" y="87"/>
                    <a:pt x="142" y="87"/>
                  </a:cubicBezTo>
                  <a:cubicBezTo>
                    <a:pt x="237" y="87"/>
                    <a:pt x="237" y="87"/>
                    <a:pt x="237" y="87"/>
                  </a:cubicBezTo>
                  <a:cubicBezTo>
                    <a:pt x="249" y="87"/>
                    <a:pt x="259" y="88"/>
                    <a:pt x="269" y="90"/>
                  </a:cubicBezTo>
                  <a:cubicBezTo>
                    <a:pt x="272" y="90"/>
                    <a:pt x="274" y="91"/>
                    <a:pt x="277" y="91"/>
                  </a:cubicBezTo>
                  <a:cubicBezTo>
                    <a:pt x="279" y="92"/>
                    <a:pt x="282" y="92"/>
                    <a:pt x="284" y="93"/>
                  </a:cubicBezTo>
                  <a:cubicBezTo>
                    <a:pt x="286" y="94"/>
                    <a:pt x="287" y="94"/>
                    <a:pt x="288" y="94"/>
                  </a:cubicBezTo>
                  <a:cubicBezTo>
                    <a:pt x="293" y="96"/>
                    <a:pt x="297" y="98"/>
                    <a:pt x="301" y="100"/>
                  </a:cubicBezTo>
                  <a:cubicBezTo>
                    <a:pt x="306" y="69"/>
                    <a:pt x="301" y="49"/>
                    <a:pt x="285" y="30"/>
                  </a:cubicBezTo>
                  <a:cubicBezTo>
                    <a:pt x="267" y="9"/>
                    <a:pt x="234" y="0"/>
                    <a:pt x="192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61" y="0"/>
                    <a:pt x="54" y="6"/>
                    <a:pt x="52" y="15"/>
                  </a:cubicBezTo>
                  <a:cubicBezTo>
                    <a:pt x="1" y="337"/>
                    <a:pt x="1" y="337"/>
                    <a:pt x="1" y="337"/>
                  </a:cubicBezTo>
                  <a:cubicBezTo>
                    <a:pt x="0" y="344"/>
                    <a:pt x="5" y="349"/>
                    <a:pt x="12" y="349"/>
                  </a:cubicBezTo>
                  <a:cubicBezTo>
                    <a:pt x="87" y="349"/>
                    <a:pt x="87" y="349"/>
                    <a:pt x="87" y="349"/>
                  </a:cubicBezTo>
                  <a:cubicBezTo>
                    <a:pt x="106" y="229"/>
                    <a:pt x="106" y="229"/>
                    <a:pt x="106" y="229"/>
                  </a:cubicBezTo>
                  <a:lnTo>
                    <a:pt x="126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PayPal Sans Big Medium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710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824" y="527050"/>
            <a:ext cx="11187113" cy="31115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4" y="1528762"/>
            <a:ext cx="11187114" cy="4824413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37618" y="6356350"/>
            <a:ext cx="879763" cy="2926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800" kern="1200" smtClean="0">
                <a:solidFill>
                  <a:schemeClr val="tx2">
                    <a:lumMod val="60000"/>
                    <a:lumOff val="40000"/>
                  </a:schemeClr>
                </a:solidFill>
                <a:latin typeface="PayPal Sans Big Medium" pitchFamily="34" charset="0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4566" y="6356350"/>
            <a:ext cx="4114800" cy="31115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800">
                <a:solidFill>
                  <a:schemeClr val="tx2">
                    <a:lumMod val="60000"/>
                    <a:lumOff val="40000"/>
                  </a:schemeClr>
                </a:solidFill>
                <a:latin typeface="PayPal Sans Big Medium" pitchFamily="34" charset="0"/>
              </a:defRPr>
            </a:lvl1pPr>
          </a:lstStyle>
          <a:p>
            <a:r>
              <a:rPr lang="en-US"/>
              <a:t>© 2018 PayPal Inc. Confidential and proprietary.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69650" y="6356350"/>
            <a:ext cx="527050" cy="29209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 b="0">
                <a:solidFill>
                  <a:schemeClr val="tx2">
                    <a:lumMod val="60000"/>
                    <a:lumOff val="40000"/>
                  </a:schemeClr>
                </a:solidFill>
                <a:latin typeface="PayPal Sans Big Medium" pitchFamily="34" charset="0"/>
              </a:defRPr>
            </a:lvl1pPr>
          </a:lstStyle>
          <a:p>
            <a:fld id="{07CF5707-6B01-4E28-B52C-5F626EA6C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01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777" r:id="rId3"/>
    <p:sldLayoutId id="2147483650" r:id="rId4"/>
    <p:sldLayoutId id="2147483772" r:id="rId5"/>
    <p:sldLayoutId id="2147483702" r:id="rId6"/>
    <p:sldLayoutId id="2147483775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500"/>
        </a:spcBef>
        <a:buClr>
          <a:schemeClr val="accent1"/>
        </a:buClr>
        <a:buFont typeface="Arial" panose="020B0604020202020204" pitchFamily="34" charset="0"/>
        <a:buNone/>
        <a:defRPr sz="1600" kern="1200">
          <a:solidFill>
            <a:schemeClr val="accent1"/>
          </a:solidFill>
          <a:latin typeface="PayPal Sans Big Medium" pitchFamily="34" charset="0"/>
          <a:ea typeface="+mn-ea"/>
          <a:cs typeface="+mn-cs"/>
        </a:defRPr>
      </a:lvl1pPr>
      <a:lvl2pPr marL="287338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bg2">
              <a:lumMod val="75000"/>
            </a:schemeClr>
          </a:solidFill>
          <a:latin typeface="PayPal Sans Big Medium" pitchFamily="34" charset="0"/>
          <a:ea typeface="+mn-ea"/>
          <a:cs typeface="+mn-cs"/>
        </a:defRPr>
      </a:lvl2pPr>
      <a:lvl3pPr marL="51435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bg2">
              <a:lumMod val="75000"/>
            </a:schemeClr>
          </a:solidFill>
          <a:latin typeface="PayPal Sans Big Medium" pitchFamily="34" charset="0"/>
          <a:ea typeface="+mn-ea"/>
          <a:cs typeface="+mn-cs"/>
        </a:defRPr>
      </a:lvl3pPr>
      <a:lvl4pPr marL="739775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bg2">
              <a:lumMod val="75000"/>
            </a:schemeClr>
          </a:solidFill>
          <a:latin typeface="PayPal Sans Big Medium" pitchFamily="34" charset="0"/>
          <a:ea typeface="+mn-ea"/>
          <a:cs typeface="+mn-cs"/>
        </a:defRPr>
      </a:lvl4pPr>
      <a:lvl5pPr marL="974725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tabLst/>
        <a:defRPr sz="1400" kern="1200">
          <a:solidFill>
            <a:schemeClr val="bg2">
              <a:lumMod val="75000"/>
            </a:schemeClr>
          </a:solidFill>
          <a:latin typeface="PayPal Sans Big Medium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7" userDrawn="1">
          <p15:clr>
            <a:srgbClr val="F26B43"/>
          </p15:clr>
        </p15:guide>
        <p15:guide id="2" pos="7365" userDrawn="1">
          <p15:clr>
            <a:srgbClr val="F26B43"/>
          </p15:clr>
        </p15:guide>
        <p15:guide id="3" orient="horz" pos="4002" userDrawn="1">
          <p15:clr>
            <a:srgbClr val="F26B43"/>
          </p15:clr>
        </p15:guide>
        <p15:guide id="6" orient="horz" pos="30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gimel.io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nvestor.paypal-corp.com/common/download/download.cfm?companyid=AMDA-4BS3R8&amp;fileid=982848&amp;filekey=C1905822-96B7-4541-90C3-799E98D1F304&amp;filename=Investor_Update_Second__Quarter_2018_Final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openxmlformats.org/officeDocument/2006/relationships/image" Target="../media/image17.tiff"/><Relationship Id="rId18" Type="http://schemas.openxmlformats.org/officeDocument/2006/relationships/image" Target="../media/image22.png"/><Relationship Id="rId3" Type="http://schemas.openxmlformats.org/officeDocument/2006/relationships/image" Target="../media/image3.emf"/><Relationship Id="rId21" Type="http://schemas.openxmlformats.org/officeDocument/2006/relationships/image" Target="../media/image25.png"/><Relationship Id="rId7" Type="http://schemas.openxmlformats.org/officeDocument/2006/relationships/image" Target="../media/image11.emf"/><Relationship Id="rId12" Type="http://schemas.openxmlformats.org/officeDocument/2006/relationships/image" Target="../media/image16.tiff"/><Relationship Id="rId17" Type="http://schemas.openxmlformats.org/officeDocument/2006/relationships/image" Target="../media/image21.tiff"/><Relationship Id="rId2" Type="http://schemas.openxmlformats.org/officeDocument/2006/relationships/image" Target="../media/image8.emf"/><Relationship Id="rId16" Type="http://schemas.openxmlformats.org/officeDocument/2006/relationships/image" Target="../media/image20.tiff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emf"/><Relationship Id="rId11" Type="http://schemas.openxmlformats.org/officeDocument/2006/relationships/image" Target="../media/image15.tiff"/><Relationship Id="rId5" Type="http://schemas.openxmlformats.org/officeDocument/2006/relationships/image" Target="../media/image4.emf"/><Relationship Id="rId15" Type="http://schemas.openxmlformats.org/officeDocument/2006/relationships/image" Target="../media/image19.tiff"/><Relationship Id="rId10" Type="http://schemas.openxmlformats.org/officeDocument/2006/relationships/image" Target="../media/image14.emf"/><Relationship Id="rId19" Type="http://schemas.openxmlformats.org/officeDocument/2006/relationships/image" Target="../media/image23.tiff"/><Relationship Id="rId4" Type="http://schemas.openxmlformats.org/officeDocument/2006/relationships/image" Target="../media/image9.emf"/><Relationship Id="rId9" Type="http://schemas.openxmlformats.org/officeDocument/2006/relationships/image" Target="../media/image13.emf"/><Relationship Id="rId14" Type="http://schemas.openxmlformats.org/officeDocument/2006/relationships/image" Target="../media/image18.tif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PayPal Notebooks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latin typeface="PayPal Sans Big Medium"/>
              </a:rPr>
              <a:t>Data science and machine learning at scale, powered by Jupyter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latin typeface="PayPal Sans Big Medium"/>
              </a:rPr>
              <a:t>© 2018 PayPal Inc. Confidential and proprietary.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>
                <a:latin typeface="PayPal Sans Big Medium"/>
              </a:rPr>
              <a:t>Romit Mehta, Praveen Kanamarlapudi • August 24, 2018</a:t>
            </a:r>
          </a:p>
          <a:p>
            <a:endParaRPr lang="en-US">
              <a:latin typeface="PayPal Sans Big Medium"/>
            </a:endParaRPr>
          </a:p>
        </p:txBody>
      </p:sp>
    </p:spTree>
    <p:extLst>
      <p:ext uri="{BB962C8B-B14F-4D97-AF65-F5344CB8AC3E}">
        <p14:creationId xmlns:p14="http://schemas.microsoft.com/office/powerpoint/2010/main" val="2732279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E7669B4-6323-F946-9E91-F749B4359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2337ACA-48E5-F841-AAA9-28B4261012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PayPal Notebooks in action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55463F-D346-234E-9410-C670D6E8E4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© 2018 PayPal Inc. Confidential and proprietary.</a:t>
            </a:r>
          </a:p>
        </p:txBody>
      </p:sp>
    </p:spTree>
    <p:extLst>
      <p:ext uri="{BB962C8B-B14F-4D97-AF65-F5344CB8AC3E}">
        <p14:creationId xmlns:p14="http://schemas.microsoft.com/office/powerpoint/2010/main" val="2384112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4ECACFE-D420-6940-A528-A9BB941F11CC}"/>
              </a:ext>
            </a:extLst>
          </p:cNvPr>
          <p:cNvSpPr/>
          <p:nvPr/>
        </p:nvSpPr>
        <p:spPr>
          <a:xfrm>
            <a:off x="0" y="0"/>
            <a:ext cx="12192000" cy="1185333"/>
          </a:xfrm>
          <a:prstGeom prst="rect">
            <a:avLst/>
          </a:prstGeom>
          <a:gradFill flip="none" rotWithShape="1">
            <a:gsLst>
              <a:gs pos="0">
                <a:srgbClr val="00CF92"/>
              </a:gs>
              <a:gs pos="74000">
                <a:srgbClr val="009CDE"/>
              </a:gs>
              <a:gs pos="83000">
                <a:srgbClr val="009CDE"/>
              </a:gs>
              <a:gs pos="100000">
                <a:srgbClr val="009CDE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err="1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C12C5106-45AB-3D40-9978-D98781412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Two customer segments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0160DB-497A-134A-9268-6D5E826F3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F5707-6B01-4E28-B52C-5F626EA6C564}" type="slidenum">
              <a:rPr lang="en-US" smtClean="0">
                <a:solidFill>
                  <a:prstClr val="white"/>
                </a:solidFill>
                <a:latin typeface="PayPal Sans Big Light"/>
              </a:rPr>
              <a:pPr/>
              <a:t>11</a:t>
            </a:fld>
            <a:endParaRPr lang="en-US">
              <a:solidFill>
                <a:prstClr val="white"/>
              </a:solidFill>
              <a:latin typeface="PayPal Sans Big Light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27DBF8B-0E23-AF41-A0AF-A1786C648C9E}"/>
              </a:ext>
            </a:extLst>
          </p:cNvPr>
          <p:cNvSpPr txBox="1"/>
          <p:nvPr/>
        </p:nvSpPr>
        <p:spPr>
          <a:xfrm>
            <a:off x="2078374" y="4154310"/>
            <a:ext cx="3285067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u="sng"/>
              <a:t>Tracking payments by geo</a:t>
            </a:r>
          </a:p>
          <a:p>
            <a:pPr algn="ctr"/>
            <a:r>
              <a:rPr lang="en-US"/>
              <a:t>POC with static (csv) data</a:t>
            </a:r>
          </a:p>
          <a:p>
            <a:pPr algn="ctr"/>
            <a:r>
              <a:rPr lang="en-US"/>
              <a:t>Collaborate with team</a:t>
            </a:r>
          </a:p>
          <a:p>
            <a:pPr algn="ctr"/>
            <a:r>
              <a:rPr lang="en-US"/>
              <a:t>Visualize results</a:t>
            </a:r>
          </a:p>
          <a:p>
            <a:pPr algn="ctr"/>
            <a:r>
              <a:rPr lang="en-US"/>
              <a:t>Switch to live data</a:t>
            </a:r>
          </a:p>
          <a:p>
            <a:pPr algn="ctr"/>
            <a:r>
              <a:rPr lang="en-US"/>
              <a:t>Deploy/</a:t>
            </a:r>
            <a:r>
              <a:rPr lang="en-US" err="1"/>
              <a:t>productionalize</a:t>
            </a:r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14EA3F1-AD98-1C4E-AFA6-48B66A355A9C}"/>
              </a:ext>
            </a:extLst>
          </p:cNvPr>
          <p:cNvSpPr txBox="1"/>
          <p:nvPr/>
        </p:nvSpPr>
        <p:spPr>
          <a:xfrm>
            <a:off x="6736876" y="4154310"/>
            <a:ext cx="3285067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u="sng"/>
              <a:t>Build and train models</a:t>
            </a:r>
          </a:p>
          <a:p>
            <a:pPr algn="ctr"/>
            <a:r>
              <a:rPr lang="en-US"/>
              <a:t>Fetch data</a:t>
            </a:r>
          </a:p>
          <a:p>
            <a:pPr algn="ctr"/>
            <a:r>
              <a:rPr lang="en-US"/>
              <a:t>Prep/cleanse data</a:t>
            </a:r>
          </a:p>
          <a:p>
            <a:pPr algn="ctr"/>
            <a:r>
              <a:rPr lang="en-US"/>
              <a:t>Use algorithm to build model</a:t>
            </a:r>
          </a:p>
          <a:p>
            <a:pPr algn="ctr"/>
            <a:r>
              <a:rPr lang="en-US"/>
              <a:t>Tweak model</a:t>
            </a:r>
          </a:p>
          <a:p>
            <a:pPr algn="ctr"/>
            <a:r>
              <a:rPr lang="en-US"/>
              <a:t>Finalize model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CDD1D06C-02D4-F848-8737-77C9D09CB7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0450" y="2152011"/>
            <a:ext cx="1452721" cy="1280160"/>
          </a:xfrm>
          <a:prstGeom prst="rect">
            <a:avLst/>
          </a:prstGeom>
        </p:spPr>
      </p:pic>
      <p:sp>
        <p:nvSpPr>
          <p:cNvPr id="58" name="Freeform 9">
            <a:extLst>
              <a:ext uri="{FF2B5EF4-FFF2-40B4-BE49-F238E27FC236}">
                <a16:creationId xmlns:a16="http://schemas.microsoft.com/office/drawing/2014/main" id="{75FDC236-508C-BC4E-9582-E5F043752327}"/>
              </a:ext>
            </a:extLst>
          </p:cNvPr>
          <p:cNvSpPr>
            <a:spLocks noChangeAspect="1"/>
          </p:cNvSpPr>
          <p:nvPr/>
        </p:nvSpPr>
        <p:spPr bwMode="auto">
          <a:xfrm>
            <a:off x="7896649" y="2152011"/>
            <a:ext cx="965520" cy="1280160"/>
          </a:xfrm>
          <a:custGeom>
            <a:avLst/>
            <a:gdLst>
              <a:gd name="T0" fmla="*/ 665 w 716"/>
              <a:gd name="T1" fmla="*/ 381 h 947"/>
              <a:gd name="T2" fmla="*/ 645 w 716"/>
              <a:gd name="T3" fmla="*/ 341 h 947"/>
              <a:gd name="T4" fmla="*/ 659 w 716"/>
              <a:gd name="T5" fmla="*/ 291 h 947"/>
              <a:gd name="T6" fmla="*/ 659 w 716"/>
              <a:gd name="T7" fmla="*/ 286 h 947"/>
              <a:gd name="T8" fmla="*/ 659 w 716"/>
              <a:gd name="T9" fmla="*/ 285 h 947"/>
              <a:gd name="T10" fmla="*/ 647 w 716"/>
              <a:gd name="T11" fmla="*/ 156 h 947"/>
              <a:gd name="T12" fmla="*/ 422 w 716"/>
              <a:gd name="T13" fmla="*/ 145 h 947"/>
              <a:gd name="T14" fmla="*/ 399 w 716"/>
              <a:gd name="T15" fmla="*/ 278 h 947"/>
              <a:gd name="T16" fmla="*/ 332 w 716"/>
              <a:gd name="T17" fmla="*/ 369 h 947"/>
              <a:gd name="T18" fmla="*/ 192 w 716"/>
              <a:gd name="T19" fmla="*/ 398 h 947"/>
              <a:gd name="T20" fmla="*/ 193 w 716"/>
              <a:gd name="T21" fmla="*/ 416 h 947"/>
              <a:gd name="T22" fmla="*/ 284 w 716"/>
              <a:gd name="T23" fmla="*/ 530 h 947"/>
              <a:gd name="T24" fmla="*/ 335 w 716"/>
              <a:gd name="T25" fmla="*/ 530 h 947"/>
              <a:gd name="T26" fmla="*/ 324 w 716"/>
              <a:gd name="T27" fmla="*/ 517 h 947"/>
              <a:gd name="T28" fmla="*/ 216 w 716"/>
              <a:gd name="T29" fmla="*/ 413 h 947"/>
              <a:gd name="T30" fmla="*/ 215 w 716"/>
              <a:gd name="T31" fmla="*/ 398 h 947"/>
              <a:gd name="T32" fmla="*/ 314 w 716"/>
              <a:gd name="T33" fmla="*/ 386 h 947"/>
              <a:gd name="T34" fmla="*/ 369 w 716"/>
              <a:gd name="T35" fmla="*/ 374 h 947"/>
              <a:gd name="T36" fmla="*/ 422 w 716"/>
              <a:gd name="T37" fmla="*/ 280 h 947"/>
              <a:gd name="T38" fmla="*/ 624 w 716"/>
              <a:gd name="T39" fmla="*/ 168 h 947"/>
              <a:gd name="T40" fmla="*/ 636 w 716"/>
              <a:gd name="T41" fmla="*/ 288 h 947"/>
              <a:gd name="T42" fmla="*/ 629 w 716"/>
              <a:gd name="T43" fmla="*/ 320 h 947"/>
              <a:gd name="T44" fmla="*/ 622 w 716"/>
              <a:gd name="T45" fmla="*/ 335 h 947"/>
              <a:gd name="T46" fmla="*/ 621 w 716"/>
              <a:gd name="T47" fmla="*/ 346 h 947"/>
              <a:gd name="T48" fmla="*/ 691 w 716"/>
              <a:gd name="T49" fmla="*/ 469 h 947"/>
              <a:gd name="T50" fmla="*/ 688 w 716"/>
              <a:gd name="T51" fmla="*/ 482 h 947"/>
              <a:gd name="T52" fmla="*/ 649 w 716"/>
              <a:gd name="T53" fmla="*/ 505 h 947"/>
              <a:gd name="T54" fmla="*/ 645 w 716"/>
              <a:gd name="T55" fmla="*/ 506 h 947"/>
              <a:gd name="T56" fmla="*/ 625 w 716"/>
              <a:gd name="T57" fmla="*/ 669 h 947"/>
              <a:gd name="T58" fmla="*/ 473 w 716"/>
              <a:gd name="T59" fmla="*/ 698 h 947"/>
              <a:gd name="T60" fmla="*/ 463 w 716"/>
              <a:gd name="T61" fmla="*/ 701 h 947"/>
              <a:gd name="T62" fmla="*/ 459 w 716"/>
              <a:gd name="T63" fmla="*/ 916 h 947"/>
              <a:gd name="T64" fmla="*/ 195 w 716"/>
              <a:gd name="T65" fmla="*/ 712 h 947"/>
              <a:gd name="T66" fmla="*/ 84 w 716"/>
              <a:gd name="T67" fmla="*/ 523 h 947"/>
              <a:gd name="T68" fmla="*/ 115 w 716"/>
              <a:gd name="T69" fmla="*/ 115 h 947"/>
              <a:gd name="T70" fmla="*/ 376 w 716"/>
              <a:gd name="T71" fmla="*/ 24 h 947"/>
              <a:gd name="T72" fmla="*/ 611 w 716"/>
              <a:gd name="T73" fmla="*/ 82 h 947"/>
              <a:gd name="T74" fmla="*/ 630 w 716"/>
              <a:gd name="T75" fmla="*/ 92 h 947"/>
              <a:gd name="T76" fmla="*/ 647 w 716"/>
              <a:gd name="T77" fmla="*/ 89 h 947"/>
              <a:gd name="T78" fmla="*/ 376 w 716"/>
              <a:gd name="T79" fmla="*/ 0 h 947"/>
              <a:gd name="T80" fmla="*/ 0 w 716"/>
              <a:gd name="T81" fmla="*/ 337 h 947"/>
              <a:gd name="T82" fmla="*/ 132 w 716"/>
              <a:gd name="T83" fmla="*/ 613 h 947"/>
              <a:gd name="T84" fmla="*/ 171 w 716"/>
              <a:gd name="T85" fmla="*/ 794 h 947"/>
              <a:gd name="T86" fmla="*/ 466 w 716"/>
              <a:gd name="T87" fmla="*/ 946 h 947"/>
              <a:gd name="T88" fmla="*/ 483 w 716"/>
              <a:gd name="T89" fmla="*/ 935 h 947"/>
              <a:gd name="T90" fmla="*/ 640 w 716"/>
              <a:gd name="T91" fmla="*/ 688 h 947"/>
              <a:gd name="T92" fmla="*/ 659 w 716"/>
              <a:gd name="T93" fmla="*/ 526 h 947"/>
              <a:gd name="T94" fmla="*/ 704 w 716"/>
              <a:gd name="T95" fmla="*/ 499 h 947"/>
              <a:gd name="T96" fmla="*/ 710 w 716"/>
              <a:gd name="T97" fmla="*/ 455 h 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716" h="947">
                <a:moveTo>
                  <a:pt x="710" y="455"/>
                </a:moveTo>
                <a:cubicBezTo>
                  <a:pt x="696" y="435"/>
                  <a:pt x="679" y="405"/>
                  <a:pt x="665" y="381"/>
                </a:cubicBezTo>
                <a:cubicBezTo>
                  <a:pt x="659" y="368"/>
                  <a:pt x="653" y="357"/>
                  <a:pt x="649" y="349"/>
                </a:cubicBezTo>
                <a:cubicBezTo>
                  <a:pt x="647" y="346"/>
                  <a:pt x="646" y="343"/>
                  <a:pt x="645" y="341"/>
                </a:cubicBezTo>
                <a:cubicBezTo>
                  <a:pt x="646" y="338"/>
                  <a:pt x="648" y="333"/>
                  <a:pt x="651" y="328"/>
                </a:cubicBezTo>
                <a:cubicBezTo>
                  <a:pt x="655" y="317"/>
                  <a:pt x="659" y="304"/>
                  <a:pt x="659" y="291"/>
                </a:cubicBezTo>
                <a:cubicBezTo>
                  <a:pt x="659" y="286"/>
                  <a:pt x="659" y="286"/>
                  <a:pt x="659" y="286"/>
                </a:cubicBezTo>
                <a:cubicBezTo>
                  <a:pt x="659" y="286"/>
                  <a:pt x="659" y="286"/>
                  <a:pt x="659" y="286"/>
                </a:cubicBezTo>
                <a:cubicBezTo>
                  <a:pt x="659" y="286"/>
                  <a:pt x="659" y="286"/>
                  <a:pt x="659" y="286"/>
                </a:cubicBezTo>
                <a:cubicBezTo>
                  <a:pt x="659" y="285"/>
                  <a:pt x="659" y="285"/>
                  <a:pt x="659" y="285"/>
                </a:cubicBezTo>
                <a:cubicBezTo>
                  <a:pt x="659" y="285"/>
                  <a:pt x="659" y="285"/>
                  <a:pt x="659" y="285"/>
                </a:cubicBezTo>
                <a:cubicBezTo>
                  <a:pt x="647" y="156"/>
                  <a:pt x="647" y="156"/>
                  <a:pt x="647" y="156"/>
                </a:cubicBezTo>
                <a:cubicBezTo>
                  <a:pt x="646" y="150"/>
                  <a:pt x="641" y="145"/>
                  <a:pt x="635" y="145"/>
                </a:cubicBezTo>
                <a:cubicBezTo>
                  <a:pt x="422" y="145"/>
                  <a:pt x="422" y="145"/>
                  <a:pt x="422" y="145"/>
                </a:cubicBezTo>
                <a:cubicBezTo>
                  <a:pt x="416" y="145"/>
                  <a:pt x="411" y="149"/>
                  <a:pt x="411" y="155"/>
                </a:cubicBezTo>
                <a:cubicBezTo>
                  <a:pt x="399" y="278"/>
                  <a:pt x="399" y="278"/>
                  <a:pt x="399" y="278"/>
                </a:cubicBezTo>
                <a:cubicBezTo>
                  <a:pt x="391" y="319"/>
                  <a:pt x="372" y="342"/>
                  <a:pt x="355" y="356"/>
                </a:cubicBezTo>
                <a:cubicBezTo>
                  <a:pt x="346" y="362"/>
                  <a:pt x="338" y="366"/>
                  <a:pt x="332" y="369"/>
                </a:cubicBezTo>
                <a:cubicBezTo>
                  <a:pt x="321" y="343"/>
                  <a:pt x="295" y="325"/>
                  <a:pt x="265" y="325"/>
                </a:cubicBezTo>
                <a:cubicBezTo>
                  <a:pt x="225" y="325"/>
                  <a:pt x="192" y="358"/>
                  <a:pt x="192" y="398"/>
                </a:cubicBezTo>
                <a:cubicBezTo>
                  <a:pt x="192" y="398"/>
                  <a:pt x="192" y="398"/>
                  <a:pt x="192" y="398"/>
                </a:cubicBezTo>
                <a:cubicBezTo>
                  <a:pt x="192" y="399"/>
                  <a:pt x="192" y="410"/>
                  <a:pt x="193" y="416"/>
                </a:cubicBezTo>
                <a:cubicBezTo>
                  <a:pt x="196" y="443"/>
                  <a:pt x="205" y="465"/>
                  <a:pt x="218" y="482"/>
                </a:cubicBezTo>
                <a:cubicBezTo>
                  <a:pt x="238" y="508"/>
                  <a:pt x="263" y="522"/>
                  <a:pt x="284" y="530"/>
                </a:cubicBezTo>
                <a:cubicBezTo>
                  <a:pt x="305" y="538"/>
                  <a:pt x="321" y="540"/>
                  <a:pt x="322" y="540"/>
                </a:cubicBezTo>
                <a:cubicBezTo>
                  <a:pt x="328" y="541"/>
                  <a:pt x="334" y="536"/>
                  <a:pt x="335" y="530"/>
                </a:cubicBezTo>
                <a:cubicBezTo>
                  <a:pt x="335" y="523"/>
                  <a:pt x="331" y="518"/>
                  <a:pt x="324" y="517"/>
                </a:cubicBezTo>
                <a:cubicBezTo>
                  <a:pt x="324" y="517"/>
                  <a:pt x="324" y="517"/>
                  <a:pt x="324" y="517"/>
                </a:cubicBezTo>
                <a:cubicBezTo>
                  <a:pt x="319" y="516"/>
                  <a:pt x="293" y="512"/>
                  <a:pt x="269" y="497"/>
                </a:cubicBezTo>
                <a:cubicBezTo>
                  <a:pt x="244" y="481"/>
                  <a:pt x="221" y="457"/>
                  <a:pt x="216" y="413"/>
                </a:cubicBezTo>
                <a:cubicBezTo>
                  <a:pt x="216" y="412"/>
                  <a:pt x="216" y="408"/>
                  <a:pt x="216" y="404"/>
                </a:cubicBezTo>
                <a:cubicBezTo>
                  <a:pt x="215" y="401"/>
                  <a:pt x="215" y="399"/>
                  <a:pt x="215" y="398"/>
                </a:cubicBezTo>
                <a:cubicBezTo>
                  <a:pt x="215" y="370"/>
                  <a:pt x="238" y="348"/>
                  <a:pt x="265" y="348"/>
                </a:cubicBezTo>
                <a:cubicBezTo>
                  <a:pt x="289" y="348"/>
                  <a:pt x="308" y="364"/>
                  <a:pt x="314" y="386"/>
                </a:cubicBezTo>
                <a:cubicBezTo>
                  <a:pt x="315" y="392"/>
                  <a:pt x="321" y="396"/>
                  <a:pt x="327" y="395"/>
                </a:cubicBezTo>
                <a:cubicBezTo>
                  <a:pt x="329" y="395"/>
                  <a:pt x="348" y="390"/>
                  <a:pt x="369" y="374"/>
                </a:cubicBezTo>
                <a:cubicBezTo>
                  <a:pt x="390" y="358"/>
                  <a:pt x="414" y="329"/>
                  <a:pt x="422" y="281"/>
                </a:cubicBezTo>
                <a:cubicBezTo>
                  <a:pt x="422" y="280"/>
                  <a:pt x="422" y="280"/>
                  <a:pt x="422" y="280"/>
                </a:cubicBezTo>
                <a:cubicBezTo>
                  <a:pt x="433" y="168"/>
                  <a:pt x="433" y="168"/>
                  <a:pt x="433" y="168"/>
                </a:cubicBezTo>
                <a:cubicBezTo>
                  <a:pt x="624" y="168"/>
                  <a:pt x="624" y="168"/>
                  <a:pt x="624" y="168"/>
                </a:cubicBezTo>
                <a:cubicBezTo>
                  <a:pt x="636" y="288"/>
                  <a:pt x="636" y="288"/>
                  <a:pt x="636" y="288"/>
                </a:cubicBezTo>
                <a:cubicBezTo>
                  <a:pt x="636" y="288"/>
                  <a:pt x="636" y="288"/>
                  <a:pt x="636" y="288"/>
                </a:cubicBezTo>
                <a:cubicBezTo>
                  <a:pt x="636" y="291"/>
                  <a:pt x="636" y="291"/>
                  <a:pt x="636" y="291"/>
                </a:cubicBezTo>
                <a:cubicBezTo>
                  <a:pt x="636" y="298"/>
                  <a:pt x="633" y="310"/>
                  <a:pt x="629" y="320"/>
                </a:cubicBezTo>
                <a:cubicBezTo>
                  <a:pt x="627" y="324"/>
                  <a:pt x="625" y="329"/>
                  <a:pt x="624" y="331"/>
                </a:cubicBezTo>
                <a:cubicBezTo>
                  <a:pt x="622" y="335"/>
                  <a:pt x="622" y="335"/>
                  <a:pt x="622" y="335"/>
                </a:cubicBezTo>
                <a:cubicBezTo>
                  <a:pt x="622" y="336"/>
                  <a:pt x="622" y="336"/>
                  <a:pt x="622" y="336"/>
                </a:cubicBezTo>
                <a:cubicBezTo>
                  <a:pt x="620" y="339"/>
                  <a:pt x="620" y="343"/>
                  <a:pt x="621" y="346"/>
                </a:cubicBezTo>
                <a:cubicBezTo>
                  <a:pt x="621" y="347"/>
                  <a:pt x="631" y="366"/>
                  <a:pt x="645" y="392"/>
                </a:cubicBezTo>
                <a:cubicBezTo>
                  <a:pt x="658" y="417"/>
                  <a:pt x="676" y="447"/>
                  <a:pt x="691" y="469"/>
                </a:cubicBezTo>
                <a:cubicBezTo>
                  <a:pt x="693" y="471"/>
                  <a:pt x="693" y="472"/>
                  <a:pt x="693" y="473"/>
                </a:cubicBezTo>
                <a:cubicBezTo>
                  <a:pt x="693" y="475"/>
                  <a:pt x="692" y="478"/>
                  <a:pt x="688" y="482"/>
                </a:cubicBezTo>
                <a:cubicBezTo>
                  <a:pt x="681" y="489"/>
                  <a:pt x="670" y="495"/>
                  <a:pt x="661" y="499"/>
                </a:cubicBezTo>
                <a:cubicBezTo>
                  <a:pt x="657" y="502"/>
                  <a:pt x="652" y="503"/>
                  <a:pt x="649" y="505"/>
                </a:cubicBezTo>
                <a:cubicBezTo>
                  <a:pt x="646" y="506"/>
                  <a:pt x="646" y="506"/>
                  <a:pt x="646" y="506"/>
                </a:cubicBezTo>
                <a:cubicBezTo>
                  <a:pt x="645" y="506"/>
                  <a:pt x="645" y="506"/>
                  <a:pt x="645" y="506"/>
                </a:cubicBezTo>
                <a:cubicBezTo>
                  <a:pt x="640" y="508"/>
                  <a:pt x="637" y="512"/>
                  <a:pt x="637" y="517"/>
                </a:cubicBezTo>
                <a:cubicBezTo>
                  <a:pt x="625" y="669"/>
                  <a:pt x="625" y="669"/>
                  <a:pt x="625" y="669"/>
                </a:cubicBezTo>
                <a:cubicBezTo>
                  <a:pt x="552" y="696"/>
                  <a:pt x="497" y="698"/>
                  <a:pt x="479" y="698"/>
                </a:cubicBezTo>
                <a:cubicBezTo>
                  <a:pt x="476" y="698"/>
                  <a:pt x="474" y="698"/>
                  <a:pt x="473" y="698"/>
                </a:cubicBezTo>
                <a:cubicBezTo>
                  <a:pt x="472" y="698"/>
                  <a:pt x="472" y="698"/>
                  <a:pt x="472" y="698"/>
                </a:cubicBezTo>
                <a:cubicBezTo>
                  <a:pt x="469" y="698"/>
                  <a:pt x="465" y="699"/>
                  <a:pt x="463" y="701"/>
                </a:cubicBezTo>
                <a:cubicBezTo>
                  <a:pt x="461" y="703"/>
                  <a:pt x="459" y="706"/>
                  <a:pt x="459" y="710"/>
                </a:cubicBezTo>
                <a:cubicBezTo>
                  <a:pt x="459" y="916"/>
                  <a:pt x="459" y="916"/>
                  <a:pt x="459" y="916"/>
                </a:cubicBezTo>
                <a:cubicBezTo>
                  <a:pt x="195" y="786"/>
                  <a:pt x="195" y="786"/>
                  <a:pt x="195" y="786"/>
                </a:cubicBezTo>
                <a:cubicBezTo>
                  <a:pt x="195" y="712"/>
                  <a:pt x="195" y="712"/>
                  <a:pt x="195" y="712"/>
                </a:cubicBezTo>
                <a:cubicBezTo>
                  <a:pt x="195" y="667"/>
                  <a:pt x="174" y="630"/>
                  <a:pt x="150" y="599"/>
                </a:cubicBezTo>
                <a:cubicBezTo>
                  <a:pt x="126" y="568"/>
                  <a:pt x="99" y="543"/>
                  <a:pt x="84" y="523"/>
                </a:cubicBezTo>
                <a:cubicBezTo>
                  <a:pt x="45" y="471"/>
                  <a:pt x="23" y="407"/>
                  <a:pt x="23" y="337"/>
                </a:cubicBezTo>
                <a:cubicBezTo>
                  <a:pt x="23" y="250"/>
                  <a:pt x="58" y="172"/>
                  <a:pt x="115" y="115"/>
                </a:cubicBezTo>
                <a:cubicBezTo>
                  <a:pt x="172" y="59"/>
                  <a:pt x="250" y="23"/>
                  <a:pt x="337" y="23"/>
                </a:cubicBezTo>
                <a:cubicBezTo>
                  <a:pt x="351" y="23"/>
                  <a:pt x="372" y="24"/>
                  <a:pt x="376" y="24"/>
                </a:cubicBezTo>
                <a:cubicBezTo>
                  <a:pt x="447" y="24"/>
                  <a:pt x="511" y="41"/>
                  <a:pt x="557" y="58"/>
                </a:cubicBezTo>
                <a:cubicBezTo>
                  <a:pt x="580" y="67"/>
                  <a:pt x="599" y="76"/>
                  <a:pt x="611" y="82"/>
                </a:cubicBezTo>
                <a:cubicBezTo>
                  <a:pt x="618" y="86"/>
                  <a:pt x="623" y="88"/>
                  <a:pt x="626" y="90"/>
                </a:cubicBezTo>
                <a:cubicBezTo>
                  <a:pt x="630" y="92"/>
                  <a:pt x="630" y="92"/>
                  <a:pt x="630" y="92"/>
                </a:cubicBezTo>
                <a:cubicBezTo>
                  <a:pt x="631" y="93"/>
                  <a:pt x="631" y="93"/>
                  <a:pt x="631" y="93"/>
                </a:cubicBezTo>
                <a:cubicBezTo>
                  <a:pt x="636" y="96"/>
                  <a:pt x="643" y="95"/>
                  <a:pt x="647" y="89"/>
                </a:cubicBezTo>
                <a:cubicBezTo>
                  <a:pt x="650" y="84"/>
                  <a:pt x="648" y="76"/>
                  <a:pt x="643" y="73"/>
                </a:cubicBezTo>
                <a:cubicBezTo>
                  <a:pt x="642" y="73"/>
                  <a:pt x="525" y="0"/>
                  <a:pt x="376" y="0"/>
                </a:cubicBezTo>
                <a:cubicBezTo>
                  <a:pt x="372" y="0"/>
                  <a:pt x="352" y="0"/>
                  <a:pt x="337" y="0"/>
                </a:cubicBezTo>
                <a:cubicBezTo>
                  <a:pt x="151" y="0"/>
                  <a:pt x="0" y="151"/>
                  <a:pt x="0" y="337"/>
                </a:cubicBezTo>
                <a:cubicBezTo>
                  <a:pt x="0" y="412"/>
                  <a:pt x="24" y="481"/>
                  <a:pt x="65" y="537"/>
                </a:cubicBezTo>
                <a:cubicBezTo>
                  <a:pt x="82" y="560"/>
                  <a:pt x="109" y="584"/>
                  <a:pt x="132" y="613"/>
                </a:cubicBezTo>
                <a:cubicBezTo>
                  <a:pt x="154" y="642"/>
                  <a:pt x="171" y="675"/>
                  <a:pt x="171" y="712"/>
                </a:cubicBezTo>
                <a:cubicBezTo>
                  <a:pt x="171" y="794"/>
                  <a:pt x="171" y="794"/>
                  <a:pt x="171" y="794"/>
                </a:cubicBezTo>
                <a:cubicBezTo>
                  <a:pt x="171" y="798"/>
                  <a:pt x="174" y="802"/>
                  <a:pt x="178" y="804"/>
                </a:cubicBezTo>
                <a:cubicBezTo>
                  <a:pt x="466" y="946"/>
                  <a:pt x="466" y="946"/>
                  <a:pt x="466" y="946"/>
                </a:cubicBezTo>
                <a:cubicBezTo>
                  <a:pt x="469" y="947"/>
                  <a:pt x="474" y="947"/>
                  <a:pt x="477" y="945"/>
                </a:cubicBezTo>
                <a:cubicBezTo>
                  <a:pt x="481" y="943"/>
                  <a:pt x="483" y="939"/>
                  <a:pt x="483" y="935"/>
                </a:cubicBezTo>
                <a:cubicBezTo>
                  <a:pt x="483" y="721"/>
                  <a:pt x="483" y="721"/>
                  <a:pt x="483" y="721"/>
                </a:cubicBezTo>
                <a:cubicBezTo>
                  <a:pt x="507" y="721"/>
                  <a:pt x="566" y="717"/>
                  <a:pt x="640" y="688"/>
                </a:cubicBezTo>
                <a:cubicBezTo>
                  <a:pt x="645" y="687"/>
                  <a:pt x="647" y="683"/>
                  <a:pt x="648" y="678"/>
                </a:cubicBezTo>
                <a:cubicBezTo>
                  <a:pt x="659" y="526"/>
                  <a:pt x="659" y="526"/>
                  <a:pt x="659" y="526"/>
                </a:cubicBezTo>
                <a:cubicBezTo>
                  <a:pt x="665" y="523"/>
                  <a:pt x="674" y="520"/>
                  <a:pt x="682" y="515"/>
                </a:cubicBezTo>
                <a:cubicBezTo>
                  <a:pt x="690" y="510"/>
                  <a:pt x="698" y="505"/>
                  <a:pt x="704" y="499"/>
                </a:cubicBezTo>
                <a:cubicBezTo>
                  <a:pt x="710" y="492"/>
                  <a:pt x="716" y="484"/>
                  <a:pt x="716" y="473"/>
                </a:cubicBezTo>
                <a:cubicBezTo>
                  <a:pt x="716" y="467"/>
                  <a:pt x="714" y="460"/>
                  <a:pt x="710" y="455"/>
                </a:cubicBezTo>
                <a:close/>
              </a:path>
            </a:pathLst>
          </a:custGeom>
          <a:solidFill>
            <a:srgbClr val="068EC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6F89AC-E747-A64A-912F-0B69EA56170E}"/>
              </a:ext>
            </a:extLst>
          </p:cNvPr>
          <p:cNvSpPr txBox="1"/>
          <p:nvPr/>
        </p:nvSpPr>
        <p:spPr>
          <a:xfrm>
            <a:off x="1987453" y="3586175"/>
            <a:ext cx="346690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b="1"/>
              <a:t>Analyst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0D1F89-980C-1E42-85D6-EAB7CDB95CC7}"/>
              </a:ext>
            </a:extLst>
          </p:cNvPr>
          <p:cNvSpPr txBox="1"/>
          <p:nvPr/>
        </p:nvSpPr>
        <p:spPr>
          <a:xfrm>
            <a:off x="7042666" y="3582483"/>
            <a:ext cx="267348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b="1"/>
              <a:t>Data scientist</a:t>
            </a:r>
          </a:p>
        </p:txBody>
      </p: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6573EED0-7691-154A-AA3D-8A4D4225356C}"/>
              </a:ext>
            </a:extLst>
          </p:cNvPr>
          <p:cNvSpPr txBox="1">
            <a:spLocks/>
          </p:cNvSpPr>
          <p:nvPr/>
        </p:nvSpPr>
        <p:spPr>
          <a:xfrm>
            <a:off x="11322050" y="6508750"/>
            <a:ext cx="527050" cy="29209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b="0" kern="1200">
                <a:solidFill>
                  <a:schemeClr val="tx2">
                    <a:lumMod val="60000"/>
                    <a:lumOff val="40000"/>
                  </a:schemeClr>
                </a:solidFill>
                <a:latin typeface="PayPal Sans Big Medium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7CF5707-6B01-4E28-B52C-5F626EA6C56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9BB6C20D-8B51-DC45-81C0-4BC8D6676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4566" y="6356350"/>
            <a:ext cx="4114800" cy="311150"/>
          </a:xfrm>
        </p:spPr>
        <p:txBody>
          <a:bodyPr/>
          <a:lstStyle/>
          <a:p>
            <a:r>
              <a:rPr lang="en-US" dirty="0"/>
              <a:t>© 2018 PayPal Inc. Confidential and proprietary.</a:t>
            </a:r>
          </a:p>
        </p:txBody>
      </p:sp>
    </p:spTree>
    <p:extLst>
      <p:ext uri="{BB962C8B-B14F-4D97-AF65-F5344CB8AC3E}">
        <p14:creationId xmlns:p14="http://schemas.microsoft.com/office/powerpoint/2010/main" val="2842315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5" grpId="1"/>
      <p:bldP spid="56" grpId="0"/>
      <p:bldP spid="58" grpId="0" animBg="1"/>
      <p:bldP spid="2" grpId="0"/>
      <p:bldP spid="2" grpId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671F5D4-3B22-6048-A692-9140774EC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Jupyter deployed as a platform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9EFC38D-0CC4-C24C-8716-81A7955C1C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Jupyter to PayPal Notebooks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998A83-7095-A448-8BFA-225292340D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© 2018 PayPal Inc. Confidential and proprietary.</a:t>
            </a:r>
          </a:p>
        </p:txBody>
      </p:sp>
    </p:spTree>
    <p:extLst>
      <p:ext uri="{BB962C8B-B14F-4D97-AF65-F5344CB8AC3E}">
        <p14:creationId xmlns:p14="http://schemas.microsoft.com/office/powerpoint/2010/main" val="2225330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06EAC9-1BAF-B443-BC0B-90ED53131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 PayPal Inc. Confidential and proprietary.</a:t>
            </a:r>
          </a:p>
        </p:txBody>
      </p:sp>
      <p:sp>
        <p:nvSpPr>
          <p:cNvPr id="11" name="Title 5">
            <a:extLst>
              <a:ext uri="{FF2B5EF4-FFF2-40B4-BE49-F238E27FC236}">
                <a16:creationId xmlns:a16="http://schemas.microsoft.com/office/drawing/2014/main" id="{7725B0DD-614D-DC4C-9A55-95765C0C8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9" y="527050"/>
            <a:ext cx="11187113" cy="311150"/>
          </a:xfrm>
        </p:spPr>
        <p:txBody>
          <a:bodyPr/>
          <a:lstStyle/>
          <a:p>
            <a:r>
              <a:rPr lang="en-US"/>
              <a:t>PayPal Notebooks Platform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DE5820A-AE72-624F-B73C-A19CDB01C8DF}"/>
              </a:ext>
            </a:extLst>
          </p:cNvPr>
          <p:cNvCxnSpPr>
            <a:cxnSpLocks/>
          </p:cNvCxnSpPr>
          <p:nvPr/>
        </p:nvCxnSpPr>
        <p:spPr>
          <a:xfrm>
            <a:off x="371014" y="840014"/>
            <a:ext cx="45720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>
            <a:extLst>
              <a:ext uri="{FF2B5EF4-FFF2-40B4-BE49-F238E27FC236}">
                <a16:creationId xmlns:a16="http://schemas.microsoft.com/office/drawing/2014/main" id="{74E11DCD-E652-A949-B856-F0977BE4264E}"/>
              </a:ext>
            </a:extLst>
          </p:cNvPr>
          <p:cNvSpPr/>
          <p:nvPr/>
        </p:nvSpPr>
        <p:spPr>
          <a:xfrm>
            <a:off x="4873169" y="1320957"/>
            <a:ext cx="2653902" cy="2653903"/>
          </a:xfrm>
          <a:prstGeom prst="ellipse">
            <a:avLst/>
          </a:prstGeom>
          <a:noFill/>
          <a:ln w="3175">
            <a:solidFill>
              <a:schemeClr val="accent1"/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err="1">
              <a:solidFill>
                <a:schemeClr val="accent1"/>
              </a:solidFill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677BEC05-869F-4844-847E-98DF4FBD444C}"/>
              </a:ext>
            </a:extLst>
          </p:cNvPr>
          <p:cNvSpPr/>
          <p:nvPr/>
        </p:nvSpPr>
        <p:spPr>
          <a:xfrm>
            <a:off x="3742006" y="3330540"/>
            <a:ext cx="2653902" cy="2653903"/>
          </a:xfrm>
          <a:prstGeom prst="ellipse">
            <a:avLst/>
          </a:prstGeom>
          <a:noFill/>
          <a:ln w="3175">
            <a:solidFill>
              <a:schemeClr val="accent1"/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err="1">
              <a:solidFill>
                <a:schemeClr val="accent1"/>
              </a:solidFill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336E3748-CE2B-F444-94B7-932CA26F62FC}"/>
              </a:ext>
            </a:extLst>
          </p:cNvPr>
          <p:cNvSpPr/>
          <p:nvPr/>
        </p:nvSpPr>
        <p:spPr>
          <a:xfrm>
            <a:off x="5991882" y="3323132"/>
            <a:ext cx="2653902" cy="2653903"/>
          </a:xfrm>
          <a:prstGeom prst="ellipse">
            <a:avLst/>
          </a:prstGeom>
          <a:noFill/>
          <a:ln w="3175">
            <a:solidFill>
              <a:schemeClr val="accent1"/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err="1">
              <a:solidFill>
                <a:schemeClr val="accent1"/>
              </a:solidFill>
            </a:endParaRPr>
          </a:p>
        </p:txBody>
      </p:sp>
      <p:sp>
        <p:nvSpPr>
          <p:cNvPr id="78" name="Freeform 5">
            <a:extLst>
              <a:ext uri="{FF2B5EF4-FFF2-40B4-BE49-F238E27FC236}">
                <a16:creationId xmlns:a16="http://schemas.microsoft.com/office/drawing/2014/main" id="{A76097D8-D5F8-264C-8D0B-02A998A81983}"/>
              </a:ext>
            </a:extLst>
          </p:cNvPr>
          <p:cNvSpPr>
            <a:spLocks noEditPoints="1"/>
          </p:cNvSpPr>
          <p:nvPr/>
        </p:nvSpPr>
        <p:spPr bwMode="auto">
          <a:xfrm>
            <a:off x="5806360" y="1937790"/>
            <a:ext cx="854593" cy="1059339"/>
          </a:xfrm>
          <a:custGeom>
            <a:avLst/>
            <a:gdLst>
              <a:gd name="T0" fmla="*/ 64 w 160"/>
              <a:gd name="T1" fmla="*/ 199 h 199"/>
              <a:gd name="T2" fmla="*/ 0 w 160"/>
              <a:gd name="T3" fmla="*/ 199 h 199"/>
              <a:gd name="T4" fmla="*/ 0 w 160"/>
              <a:gd name="T5" fmla="*/ 121 h 199"/>
              <a:gd name="T6" fmla="*/ 143 w 160"/>
              <a:gd name="T7" fmla="*/ 121 h 199"/>
              <a:gd name="T8" fmla="*/ 80 w 160"/>
              <a:gd name="T9" fmla="*/ 41 h 199"/>
              <a:gd name="T10" fmla="*/ 80 w 160"/>
              <a:gd name="T11" fmla="*/ 197 h 199"/>
              <a:gd name="T12" fmla="*/ 80 w 160"/>
              <a:gd name="T13" fmla="*/ 199 h 199"/>
              <a:gd name="T14" fmla="*/ 160 w 160"/>
              <a:gd name="T15" fmla="*/ 199 h 199"/>
              <a:gd name="T16" fmla="*/ 160 w 160"/>
              <a:gd name="T17" fmla="*/ 41 h 199"/>
              <a:gd name="T18" fmla="*/ 0 w 160"/>
              <a:gd name="T19" fmla="*/ 41 h 199"/>
              <a:gd name="T20" fmla="*/ 0 w 160"/>
              <a:gd name="T21" fmla="*/ 121 h 199"/>
              <a:gd name="T22" fmla="*/ 79 w 160"/>
              <a:gd name="T23" fmla="*/ 41 h 199"/>
              <a:gd name="T24" fmla="*/ 114 w 160"/>
              <a:gd name="T25" fmla="*/ 79 h 199"/>
              <a:gd name="T26" fmla="*/ 81 w 160"/>
              <a:gd name="T27" fmla="*/ 41 h 199"/>
              <a:gd name="T28" fmla="*/ 48 w 160"/>
              <a:gd name="T29" fmla="*/ 78 h 199"/>
              <a:gd name="T30" fmla="*/ 126 w 160"/>
              <a:gd name="T31" fmla="*/ 41 h 199"/>
              <a:gd name="T32" fmla="*/ 146 w 160"/>
              <a:gd name="T33" fmla="*/ 21 h 199"/>
              <a:gd name="T34" fmla="*/ 126 w 160"/>
              <a:gd name="T35" fmla="*/ 0 h 199"/>
              <a:gd name="T36" fmla="*/ 111 w 160"/>
              <a:gd name="T37" fmla="*/ 7 h 199"/>
              <a:gd name="T38" fmla="*/ 81 w 160"/>
              <a:gd name="T39" fmla="*/ 41 h 199"/>
              <a:gd name="T40" fmla="*/ 126 w 160"/>
              <a:gd name="T41" fmla="*/ 41 h 199"/>
              <a:gd name="T42" fmla="*/ 79 w 160"/>
              <a:gd name="T43" fmla="*/ 41 h 199"/>
              <a:gd name="T44" fmla="*/ 49 w 160"/>
              <a:gd name="T45" fmla="*/ 7 h 199"/>
              <a:gd name="T46" fmla="*/ 35 w 160"/>
              <a:gd name="T47" fmla="*/ 0 h 199"/>
              <a:gd name="T48" fmla="*/ 14 w 160"/>
              <a:gd name="T49" fmla="*/ 21 h 199"/>
              <a:gd name="T50" fmla="*/ 35 w 160"/>
              <a:gd name="T51" fmla="*/ 41 h 199"/>
              <a:gd name="T52" fmla="*/ 79 w 160"/>
              <a:gd name="T53" fmla="*/ 41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60" h="199">
                <a:moveTo>
                  <a:pt x="64" y="199"/>
                </a:moveTo>
                <a:cubicBezTo>
                  <a:pt x="0" y="199"/>
                  <a:pt x="0" y="199"/>
                  <a:pt x="0" y="199"/>
                </a:cubicBezTo>
                <a:cubicBezTo>
                  <a:pt x="0" y="121"/>
                  <a:pt x="0" y="121"/>
                  <a:pt x="0" y="121"/>
                </a:cubicBezTo>
                <a:cubicBezTo>
                  <a:pt x="143" y="121"/>
                  <a:pt x="143" y="121"/>
                  <a:pt x="143" y="121"/>
                </a:cubicBezTo>
                <a:moveTo>
                  <a:pt x="80" y="41"/>
                </a:moveTo>
                <a:cubicBezTo>
                  <a:pt x="80" y="197"/>
                  <a:pt x="80" y="197"/>
                  <a:pt x="80" y="197"/>
                </a:cubicBezTo>
                <a:cubicBezTo>
                  <a:pt x="80" y="199"/>
                  <a:pt x="80" y="199"/>
                  <a:pt x="80" y="199"/>
                </a:cubicBezTo>
                <a:cubicBezTo>
                  <a:pt x="160" y="199"/>
                  <a:pt x="160" y="199"/>
                  <a:pt x="160" y="199"/>
                </a:cubicBezTo>
                <a:cubicBezTo>
                  <a:pt x="160" y="41"/>
                  <a:pt x="160" y="41"/>
                  <a:pt x="160" y="41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121"/>
                  <a:pt x="0" y="121"/>
                  <a:pt x="0" y="121"/>
                </a:cubicBezTo>
                <a:moveTo>
                  <a:pt x="79" y="41"/>
                </a:moveTo>
                <a:cubicBezTo>
                  <a:pt x="114" y="79"/>
                  <a:pt x="114" y="79"/>
                  <a:pt x="114" y="79"/>
                </a:cubicBezTo>
                <a:moveTo>
                  <a:pt x="81" y="41"/>
                </a:moveTo>
                <a:cubicBezTo>
                  <a:pt x="48" y="78"/>
                  <a:pt x="48" y="78"/>
                  <a:pt x="48" y="78"/>
                </a:cubicBezTo>
                <a:moveTo>
                  <a:pt x="126" y="41"/>
                </a:moveTo>
                <a:cubicBezTo>
                  <a:pt x="137" y="41"/>
                  <a:pt x="146" y="32"/>
                  <a:pt x="146" y="21"/>
                </a:cubicBezTo>
                <a:cubicBezTo>
                  <a:pt x="146" y="9"/>
                  <a:pt x="137" y="0"/>
                  <a:pt x="126" y="0"/>
                </a:cubicBezTo>
                <a:cubicBezTo>
                  <a:pt x="120" y="0"/>
                  <a:pt x="115" y="3"/>
                  <a:pt x="111" y="7"/>
                </a:cubicBezTo>
                <a:cubicBezTo>
                  <a:pt x="81" y="41"/>
                  <a:pt x="81" y="41"/>
                  <a:pt x="81" y="41"/>
                </a:cubicBezTo>
                <a:lnTo>
                  <a:pt x="126" y="41"/>
                </a:lnTo>
                <a:close/>
                <a:moveTo>
                  <a:pt x="79" y="41"/>
                </a:moveTo>
                <a:cubicBezTo>
                  <a:pt x="49" y="7"/>
                  <a:pt x="49" y="7"/>
                  <a:pt x="49" y="7"/>
                </a:cubicBezTo>
                <a:cubicBezTo>
                  <a:pt x="46" y="3"/>
                  <a:pt x="41" y="0"/>
                  <a:pt x="35" y="0"/>
                </a:cubicBezTo>
                <a:cubicBezTo>
                  <a:pt x="23" y="0"/>
                  <a:pt x="14" y="9"/>
                  <a:pt x="14" y="21"/>
                </a:cubicBezTo>
                <a:cubicBezTo>
                  <a:pt x="14" y="32"/>
                  <a:pt x="23" y="41"/>
                  <a:pt x="35" y="41"/>
                </a:cubicBezTo>
                <a:lnTo>
                  <a:pt x="79" y="41"/>
                </a:lnTo>
                <a:close/>
              </a:path>
            </a:pathLst>
          </a:custGeom>
          <a:noFill/>
          <a:ln w="22225" cap="rnd">
            <a:solidFill>
              <a:schemeClr val="accent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7E82B93-91B3-CB4B-BC7C-3B879DE40998}"/>
              </a:ext>
            </a:extLst>
          </p:cNvPr>
          <p:cNvSpPr txBox="1"/>
          <p:nvPr/>
        </p:nvSpPr>
        <p:spPr>
          <a:xfrm>
            <a:off x="2063353" y="1437355"/>
            <a:ext cx="2809816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Highly available </a:t>
            </a:r>
            <a:r>
              <a:rPr lang="en-US" err="1">
                <a:solidFill>
                  <a:schemeClr val="accent1"/>
                </a:solidFill>
              </a:rPr>
              <a:t>JupyterHub</a:t>
            </a:r>
            <a:r>
              <a:rPr lang="en-US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80" name="Freeform 13">
            <a:extLst>
              <a:ext uri="{FF2B5EF4-FFF2-40B4-BE49-F238E27FC236}">
                <a16:creationId xmlns:a16="http://schemas.microsoft.com/office/drawing/2014/main" id="{FDB7F15A-8D67-EC40-8CA7-5C29DFEEF665}"/>
              </a:ext>
            </a:extLst>
          </p:cNvPr>
          <p:cNvSpPr>
            <a:spLocks noEditPoints="1"/>
          </p:cNvSpPr>
          <p:nvPr/>
        </p:nvSpPr>
        <p:spPr bwMode="auto">
          <a:xfrm>
            <a:off x="4490934" y="4126321"/>
            <a:ext cx="1085973" cy="1201878"/>
          </a:xfrm>
          <a:custGeom>
            <a:avLst/>
            <a:gdLst>
              <a:gd name="T0" fmla="*/ 58 w 179"/>
              <a:gd name="T1" fmla="*/ 163 h 199"/>
              <a:gd name="T2" fmla="*/ 67 w 179"/>
              <a:gd name="T3" fmla="*/ 155 h 199"/>
              <a:gd name="T4" fmla="*/ 75 w 179"/>
              <a:gd name="T5" fmla="*/ 163 h 199"/>
              <a:gd name="T6" fmla="*/ 67 w 179"/>
              <a:gd name="T7" fmla="*/ 171 h 199"/>
              <a:gd name="T8" fmla="*/ 58 w 179"/>
              <a:gd name="T9" fmla="*/ 163 h 199"/>
              <a:gd name="T10" fmla="*/ 14 w 179"/>
              <a:gd name="T11" fmla="*/ 88 h 199"/>
              <a:gd name="T12" fmla="*/ 22 w 179"/>
              <a:gd name="T13" fmla="*/ 96 h 199"/>
              <a:gd name="T14" fmla="*/ 30 w 179"/>
              <a:gd name="T15" fmla="*/ 88 h 199"/>
              <a:gd name="T16" fmla="*/ 22 w 179"/>
              <a:gd name="T17" fmla="*/ 80 h 199"/>
              <a:gd name="T18" fmla="*/ 14 w 179"/>
              <a:gd name="T19" fmla="*/ 88 h 199"/>
              <a:gd name="T20" fmla="*/ 148 w 179"/>
              <a:gd name="T21" fmla="*/ 88 h 199"/>
              <a:gd name="T22" fmla="*/ 156 w 179"/>
              <a:gd name="T23" fmla="*/ 96 h 199"/>
              <a:gd name="T24" fmla="*/ 165 w 179"/>
              <a:gd name="T25" fmla="*/ 88 h 199"/>
              <a:gd name="T26" fmla="*/ 156 w 179"/>
              <a:gd name="T27" fmla="*/ 80 h 199"/>
              <a:gd name="T28" fmla="*/ 148 w 179"/>
              <a:gd name="T29" fmla="*/ 88 h 199"/>
              <a:gd name="T30" fmla="*/ 103 w 179"/>
              <a:gd name="T31" fmla="*/ 163 h 199"/>
              <a:gd name="T32" fmla="*/ 111 w 179"/>
              <a:gd name="T33" fmla="*/ 171 h 199"/>
              <a:gd name="T34" fmla="*/ 120 w 179"/>
              <a:gd name="T35" fmla="*/ 163 h 199"/>
              <a:gd name="T36" fmla="*/ 111 w 179"/>
              <a:gd name="T37" fmla="*/ 155 h 199"/>
              <a:gd name="T38" fmla="*/ 103 w 179"/>
              <a:gd name="T39" fmla="*/ 163 h 199"/>
              <a:gd name="T40" fmla="*/ 126 w 179"/>
              <a:gd name="T41" fmla="*/ 124 h 199"/>
              <a:gd name="T42" fmla="*/ 135 w 179"/>
              <a:gd name="T43" fmla="*/ 132 h 199"/>
              <a:gd name="T44" fmla="*/ 143 w 179"/>
              <a:gd name="T45" fmla="*/ 124 h 199"/>
              <a:gd name="T46" fmla="*/ 135 w 179"/>
              <a:gd name="T47" fmla="*/ 116 h 199"/>
              <a:gd name="T48" fmla="*/ 126 w 179"/>
              <a:gd name="T49" fmla="*/ 124 h 199"/>
              <a:gd name="T50" fmla="*/ 81 w 179"/>
              <a:gd name="T51" fmla="*/ 49 h 199"/>
              <a:gd name="T52" fmla="*/ 89 w 179"/>
              <a:gd name="T53" fmla="*/ 57 h 199"/>
              <a:gd name="T54" fmla="*/ 98 w 179"/>
              <a:gd name="T55" fmla="*/ 49 h 199"/>
              <a:gd name="T56" fmla="*/ 89 w 179"/>
              <a:gd name="T57" fmla="*/ 40 h 199"/>
              <a:gd name="T58" fmla="*/ 81 w 179"/>
              <a:gd name="T59" fmla="*/ 49 h 199"/>
              <a:gd name="T60" fmla="*/ 77 w 179"/>
              <a:gd name="T61" fmla="*/ 192 h 199"/>
              <a:gd name="T62" fmla="*/ 102 w 179"/>
              <a:gd name="T63" fmla="*/ 192 h 199"/>
              <a:gd name="T64" fmla="*/ 102 w 179"/>
              <a:gd name="T65" fmla="*/ 192 h 199"/>
              <a:gd name="T66" fmla="*/ 168 w 179"/>
              <a:gd name="T67" fmla="*/ 155 h 199"/>
              <a:gd name="T68" fmla="*/ 162 w 179"/>
              <a:gd name="T69" fmla="*/ 58 h 199"/>
              <a:gd name="T70" fmla="*/ 102 w 179"/>
              <a:gd name="T71" fmla="*/ 93 h 199"/>
              <a:gd name="T72" fmla="*/ 89 w 179"/>
              <a:gd name="T73" fmla="*/ 117 h 199"/>
              <a:gd name="T74" fmla="*/ 89 w 179"/>
              <a:gd name="T75" fmla="*/ 183 h 199"/>
              <a:gd name="T76" fmla="*/ 77 w 179"/>
              <a:gd name="T77" fmla="*/ 192 h 199"/>
              <a:gd name="T78" fmla="*/ 11 w 179"/>
              <a:gd name="T79" fmla="*/ 155 h 199"/>
              <a:gd name="T80" fmla="*/ 82 w 179"/>
              <a:gd name="T81" fmla="*/ 96 h 199"/>
              <a:gd name="T82" fmla="*/ 20 w 179"/>
              <a:gd name="T83" fmla="*/ 61 h 199"/>
              <a:gd name="T84" fmla="*/ 178 w 179"/>
              <a:gd name="T85" fmla="*/ 135 h 199"/>
              <a:gd name="T86" fmla="*/ 178 w 179"/>
              <a:gd name="T87" fmla="*/ 61 h 199"/>
              <a:gd name="T88" fmla="*/ 161 w 179"/>
              <a:gd name="T89" fmla="*/ 39 h 199"/>
              <a:gd name="T90" fmla="*/ 103 w 179"/>
              <a:gd name="T91" fmla="*/ 6 h 199"/>
              <a:gd name="T92" fmla="*/ 75 w 179"/>
              <a:gd name="T93" fmla="*/ 6 h 199"/>
              <a:gd name="T94" fmla="*/ 3 w 179"/>
              <a:gd name="T95" fmla="*/ 47 h 199"/>
              <a:gd name="T96" fmla="*/ 0 w 179"/>
              <a:gd name="T97" fmla="*/ 135 h 199"/>
              <a:gd name="T98" fmla="*/ 0 w 179"/>
              <a:gd name="T99" fmla="*/ 66 h 199"/>
              <a:gd name="T100" fmla="*/ 0 w 179"/>
              <a:gd name="T101" fmla="*/ 135 h 199"/>
              <a:gd name="T102" fmla="*/ 11 w 179"/>
              <a:gd name="T103" fmla="*/ 155 h 199"/>
              <a:gd name="T104" fmla="*/ 162 w 179"/>
              <a:gd name="T105" fmla="*/ 58 h 199"/>
              <a:gd name="T106" fmla="*/ 161 w 179"/>
              <a:gd name="T107" fmla="*/ 39 h 199"/>
              <a:gd name="T108" fmla="*/ 168 w 179"/>
              <a:gd name="T109" fmla="*/ 155 h 199"/>
              <a:gd name="T110" fmla="*/ 178 w 179"/>
              <a:gd name="T111" fmla="*/ 135 h 199"/>
              <a:gd name="T112" fmla="*/ 20 w 179"/>
              <a:gd name="T113" fmla="*/ 61 h 199"/>
              <a:gd name="T114" fmla="*/ 0 w 179"/>
              <a:gd name="T115" fmla="*/ 66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79" h="199">
                <a:moveTo>
                  <a:pt x="58" y="163"/>
                </a:moveTo>
                <a:cubicBezTo>
                  <a:pt x="58" y="158"/>
                  <a:pt x="62" y="155"/>
                  <a:pt x="67" y="155"/>
                </a:cubicBezTo>
                <a:cubicBezTo>
                  <a:pt x="71" y="155"/>
                  <a:pt x="75" y="158"/>
                  <a:pt x="75" y="163"/>
                </a:cubicBezTo>
                <a:cubicBezTo>
                  <a:pt x="75" y="167"/>
                  <a:pt x="71" y="171"/>
                  <a:pt x="67" y="171"/>
                </a:cubicBezTo>
                <a:cubicBezTo>
                  <a:pt x="62" y="171"/>
                  <a:pt x="58" y="167"/>
                  <a:pt x="58" y="163"/>
                </a:cubicBezTo>
                <a:moveTo>
                  <a:pt x="14" y="88"/>
                </a:moveTo>
                <a:cubicBezTo>
                  <a:pt x="14" y="93"/>
                  <a:pt x="17" y="96"/>
                  <a:pt x="22" y="96"/>
                </a:cubicBezTo>
                <a:cubicBezTo>
                  <a:pt x="27" y="96"/>
                  <a:pt x="30" y="93"/>
                  <a:pt x="30" y="88"/>
                </a:cubicBezTo>
                <a:cubicBezTo>
                  <a:pt x="30" y="83"/>
                  <a:pt x="27" y="80"/>
                  <a:pt x="22" y="80"/>
                </a:cubicBezTo>
                <a:cubicBezTo>
                  <a:pt x="17" y="80"/>
                  <a:pt x="14" y="83"/>
                  <a:pt x="14" y="88"/>
                </a:cubicBezTo>
                <a:moveTo>
                  <a:pt x="148" y="88"/>
                </a:moveTo>
                <a:cubicBezTo>
                  <a:pt x="148" y="93"/>
                  <a:pt x="152" y="96"/>
                  <a:pt x="156" y="96"/>
                </a:cubicBezTo>
                <a:cubicBezTo>
                  <a:pt x="161" y="96"/>
                  <a:pt x="165" y="93"/>
                  <a:pt x="165" y="88"/>
                </a:cubicBezTo>
                <a:cubicBezTo>
                  <a:pt x="165" y="83"/>
                  <a:pt x="161" y="80"/>
                  <a:pt x="156" y="80"/>
                </a:cubicBezTo>
                <a:cubicBezTo>
                  <a:pt x="152" y="80"/>
                  <a:pt x="148" y="83"/>
                  <a:pt x="148" y="88"/>
                </a:cubicBezTo>
                <a:moveTo>
                  <a:pt x="103" y="163"/>
                </a:moveTo>
                <a:cubicBezTo>
                  <a:pt x="103" y="167"/>
                  <a:pt x="107" y="171"/>
                  <a:pt x="111" y="171"/>
                </a:cubicBezTo>
                <a:cubicBezTo>
                  <a:pt x="116" y="171"/>
                  <a:pt x="120" y="167"/>
                  <a:pt x="120" y="163"/>
                </a:cubicBezTo>
                <a:cubicBezTo>
                  <a:pt x="120" y="158"/>
                  <a:pt x="116" y="155"/>
                  <a:pt x="111" y="155"/>
                </a:cubicBezTo>
                <a:cubicBezTo>
                  <a:pt x="107" y="155"/>
                  <a:pt x="103" y="158"/>
                  <a:pt x="103" y="163"/>
                </a:cubicBezTo>
                <a:moveTo>
                  <a:pt x="126" y="124"/>
                </a:moveTo>
                <a:cubicBezTo>
                  <a:pt x="126" y="129"/>
                  <a:pt x="130" y="132"/>
                  <a:pt x="135" y="132"/>
                </a:cubicBezTo>
                <a:cubicBezTo>
                  <a:pt x="139" y="132"/>
                  <a:pt x="143" y="129"/>
                  <a:pt x="143" y="124"/>
                </a:cubicBezTo>
                <a:cubicBezTo>
                  <a:pt x="143" y="120"/>
                  <a:pt x="139" y="116"/>
                  <a:pt x="135" y="116"/>
                </a:cubicBezTo>
                <a:cubicBezTo>
                  <a:pt x="130" y="116"/>
                  <a:pt x="126" y="120"/>
                  <a:pt x="126" y="124"/>
                </a:cubicBezTo>
                <a:moveTo>
                  <a:pt x="81" y="49"/>
                </a:moveTo>
                <a:cubicBezTo>
                  <a:pt x="81" y="53"/>
                  <a:pt x="85" y="57"/>
                  <a:pt x="89" y="57"/>
                </a:cubicBezTo>
                <a:cubicBezTo>
                  <a:pt x="94" y="57"/>
                  <a:pt x="98" y="53"/>
                  <a:pt x="98" y="49"/>
                </a:cubicBezTo>
                <a:cubicBezTo>
                  <a:pt x="98" y="44"/>
                  <a:pt x="94" y="40"/>
                  <a:pt x="89" y="40"/>
                </a:cubicBezTo>
                <a:cubicBezTo>
                  <a:pt x="85" y="40"/>
                  <a:pt x="81" y="44"/>
                  <a:pt x="81" y="49"/>
                </a:cubicBezTo>
                <a:moveTo>
                  <a:pt x="77" y="192"/>
                </a:moveTo>
                <a:cubicBezTo>
                  <a:pt x="77" y="192"/>
                  <a:pt x="89" y="199"/>
                  <a:pt x="102" y="192"/>
                </a:cubicBezTo>
                <a:moveTo>
                  <a:pt x="102" y="192"/>
                </a:moveTo>
                <a:cubicBezTo>
                  <a:pt x="168" y="155"/>
                  <a:pt x="168" y="155"/>
                  <a:pt x="168" y="155"/>
                </a:cubicBezTo>
                <a:moveTo>
                  <a:pt x="162" y="58"/>
                </a:moveTo>
                <a:cubicBezTo>
                  <a:pt x="102" y="93"/>
                  <a:pt x="102" y="93"/>
                  <a:pt x="102" y="93"/>
                </a:cubicBezTo>
                <a:cubicBezTo>
                  <a:pt x="102" y="93"/>
                  <a:pt x="89" y="100"/>
                  <a:pt x="89" y="117"/>
                </a:cubicBezTo>
                <a:cubicBezTo>
                  <a:pt x="89" y="183"/>
                  <a:pt x="89" y="183"/>
                  <a:pt x="89" y="183"/>
                </a:cubicBezTo>
                <a:moveTo>
                  <a:pt x="77" y="192"/>
                </a:moveTo>
                <a:cubicBezTo>
                  <a:pt x="11" y="155"/>
                  <a:pt x="11" y="155"/>
                  <a:pt x="11" y="155"/>
                </a:cubicBezTo>
                <a:moveTo>
                  <a:pt x="82" y="96"/>
                </a:moveTo>
                <a:cubicBezTo>
                  <a:pt x="20" y="61"/>
                  <a:pt x="20" y="61"/>
                  <a:pt x="20" y="61"/>
                </a:cubicBezTo>
                <a:moveTo>
                  <a:pt x="178" y="135"/>
                </a:moveTo>
                <a:cubicBezTo>
                  <a:pt x="178" y="61"/>
                  <a:pt x="178" y="61"/>
                  <a:pt x="178" y="61"/>
                </a:cubicBezTo>
                <a:moveTo>
                  <a:pt x="161" y="39"/>
                </a:moveTo>
                <a:cubicBezTo>
                  <a:pt x="103" y="6"/>
                  <a:pt x="103" y="6"/>
                  <a:pt x="103" y="6"/>
                </a:cubicBezTo>
                <a:cubicBezTo>
                  <a:pt x="95" y="1"/>
                  <a:pt x="85" y="0"/>
                  <a:pt x="75" y="6"/>
                </a:cubicBezTo>
                <a:cubicBezTo>
                  <a:pt x="3" y="47"/>
                  <a:pt x="3" y="47"/>
                  <a:pt x="3" y="47"/>
                </a:cubicBezTo>
                <a:moveTo>
                  <a:pt x="0" y="135"/>
                </a:moveTo>
                <a:cubicBezTo>
                  <a:pt x="0" y="66"/>
                  <a:pt x="0" y="66"/>
                  <a:pt x="0" y="66"/>
                </a:cubicBezTo>
                <a:moveTo>
                  <a:pt x="0" y="135"/>
                </a:moveTo>
                <a:cubicBezTo>
                  <a:pt x="0" y="135"/>
                  <a:pt x="0" y="148"/>
                  <a:pt x="11" y="155"/>
                </a:cubicBezTo>
                <a:moveTo>
                  <a:pt x="162" y="58"/>
                </a:moveTo>
                <a:cubicBezTo>
                  <a:pt x="173" y="52"/>
                  <a:pt x="172" y="46"/>
                  <a:pt x="161" y="39"/>
                </a:cubicBezTo>
                <a:moveTo>
                  <a:pt x="168" y="155"/>
                </a:moveTo>
                <a:cubicBezTo>
                  <a:pt x="179" y="148"/>
                  <a:pt x="178" y="135"/>
                  <a:pt x="178" y="135"/>
                </a:cubicBezTo>
                <a:moveTo>
                  <a:pt x="20" y="61"/>
                </a:moveTo>
                <a:cubicBezTo>
                  <a:pt x="11" y="55"/>
                  <a:pt x="0" y="57"/>
                  <a:pt x="0" y="66"/>
                </a:cubicBezTo>
              </a:path>
            </a:pathLst>
          </a:custGeom>
          <a:noFill/>
          <a:ln w="22225" cap="rnd">
            <a:solidFill>
              <a:schemeClr val="accent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9555572-7BA9-CC4A-943C-2152570BC3E8}"/>
              </a:ext>
            </a:extLst>
          </p:cNvPr>
          <p:cNvSpPr txBox="1"/>
          <p:nvPr/>
        </p:nvSpPr>
        <p:spPr>
          <a:xfrm>
            <a:off x="640995" y="4341232"/>
            <a:ext cx="1905000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GPU integration </a:t>
            </a:r>
          </a:p>
        </p:txBody>
      </p:sp>
      <p:sp>
        <p:nvSpPr>
          <p:cNvPr id="82" name="Freeform 21">
            <a:extLst>
              <a:ext uri="{FF2B5EF4-FFF2-40B4-BE49-F238E27FC236}">
                <a16:creationId xmlns:a16="http://schemas.microsoft.com/office/drawing/2014/main" id="{2F2D1B51-BB04-1F43-B76B-0766BFC0B435}"/>
              </a:ext>
            </a:extLst>
          </p:cNvPr>
          <p:cNvSpPr>
            <a:spLocks noEditPoints="1"/>
          </p:cNvSpPr>
          <p:nvPr/>
        </p:nvSpPr>
        <p:spPr bwMode="auto">
          <a:xfrm>
            <a:off x="6881606" y="4144727"/>
            <a:ext cx="1121124" cy="1170952"/>
          </a:xfrm>
          <a:custGeom>
            <a:avLst/>
            <a:gdLst>
              <a:gd name="T0" fmla="*/ 123 w 188"/>
              <a:gd name="T1" fmla="*/ 12 h 196"/>
              <a:gd name="T2" fmla="*/ 135 w 188"/>
              <a:gd name="T3" fmla="*/ 0 h 196"/>
              <a:gd name="T4" fmla="*/ 147 w 188"/>
              <a:gd name="T5" fmla="*/ 12 h 196"/>
              <a:gd name="T6" fmla="*/ 135 w 188"/>
              <a:gd name="T7" fmla="*/ 24 h 196"/>
              <a:gd name="T8" fmla="*/ 123 w 188"/>
              <a:gd name="T9" fmla="*/ 12 h 196"/>
              <a:gd name="T10" fmla="*/ 115 w 188"/>
              <a:gd name="T11" fmla="*/ 53 h 196"/>
              <a:gd name="T12" fmla="*/ 115 w 188"/>
              <a:gd name="T13" fmla="*/ 53 h 196"/>
              <a:gd name="T14" fmla="*/ 100 w 188"/>
              <a:gd name="T15" fmla="*/ 56 h 196"/>
              <a:gd name="T16" fmla="*/ 113 w 188"/>
              <a:gd name="T17" fmla="*/ 56 h 196"/>
              <a:gd name="T18" fmla="*/ 118 w 188"/>
              <a:gd name="T19" fmla="*/ 43 h 196"/>
              <a:gd name="T20" fmla="*/ 101 w 188"/>
              <a:gd name="T21" fmla="*/ 26 h 196"/>
              <a:gd name="T22" fmla="*/ 84 w 188"/>
              <a:gd name="T23" fmla="*/ 43 h 196"/>
              <a:gd name="T24" fmla="*/ 89 w 188"/>
              <a:gd name="T25" fmla="*/ 55 h 196"/>
              <a:gd name="T26" fmla="*/ 46 w 188"/>
              <a:gd name="T27" fmla="*/ 66 h 196"/>
              <a:gd name="T28" fmla="*/ 22 w 188"/>
              <a:gd name="T29" fmla="*/ 63 h 196"/>
              <a:gd name="T30" fmla="*/ 30 w 188"/>
              <a:gd name="T31" fmla="*/ 94 h 196"/>
              <a:gd name="T32" fmla="*/ 22 w 188"/>
              <a:gd name="T33" fmla="*/ 105 h 196"/>
              <a:gd name="T34" fmla="*/ 0 w 188"/>
              <a:gd name="T35" fmla="*/ 117 h 196"/>
              <a:gd name="T36" fmla="*/ 0 w 188"/>
              <a:gd name="T37" fmla="*/ 126 h 196"/>
              <a:gd name="T38" fmla="*/ 46 w 188"/>
              <a:gd name="T39" fmla="*/ 160 h 196"/>
              <a:gd name="T40" fmla="*/ 46 w 188"/>
              <a:gd name="T41" fmla="*/ 179 h 196"/>
              <a:gd name="T42" fmla="*/ 66 w 188"/>
              <a:gd name="T43" fmla="*/ 184 h 196"/>
              <a:gd name="T44" fmla="*/ 76 w 188"/>
              <a:gd name="T45" fmla="*/ 166 h 196"/>
              <a:gd name="T46" fmla="*/ 75 w 188"/>
              <a:gd name="T47" fmla="*/ 165 h 196"/>
              <a:gd name="T48" fmla="*/ 134 w 188"/>
              <a:gd name="T49" fmla="*/ 165 h 196"/>
              <a:gd name="T50" fmla="*/ 150 w 188"/>
              <a:gd name="T51" fmla="*/ 185 h 196"/>
              <a:gd name="T52" fmla="*/ 167 w 188"/>
              <a:gd name="T53" fmla="*/ 176 h 196"/>
              <a:gd name="T54" fmla="*/ 162 w 188"/>
              <a:gd name="T55" fmla="*/ 157 h 196"/>
              <a:gd name="T56" fmla="*/ 174 w 188"/>
              <a:gd name="T57" fmla="*/ 147 h 196"/>
              <a:gd name="T58" fmla="*/ 174 w 188"/>
              <a:gd name="T59" fmla="*/ 147 h 196"/>
              <a:gd name="T60" fmla="*/ 188 w 188"/>
              <a:gd name="T61" fmla="*/ 111 h 196"/>
              <a:gd name="T62" fmla="*/ 125 w 188"/>
              <a:gd name="T63" fmla="*/ 58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88" h="196">
                <a:moveTo>
                  <a:pt x="123" y="12"/>
                </a:moveTo>
                <a:cubicBezTo>
                  <a:pt x="123" y="5"/>
                  <a:pt x="128" y="0"/>
                  <a:pt x="135" y="0"/>
                </a:cubicBezTo>
                <a:cubicBezTo>
                  <a:pt x="141" y="0"/>
                  <a:pt x="147" y="5"/>
                  <a:pt x="147" y="12"/>
                </a:cubicBezTo>
                <a:cubicBezTo>
                  <a:pt x="147" y="19"/>
                  <a:pt x="141" y="24"/>
                  <a:pt x="135" y="24"/>
                </a:cubicBezTo>
                <a:cubicBezTo>
                  <a:pt x="128" y="24"/>
                  <a:pt x="123" y="19"/>
                  <a:pt x="123" y="12"/>
                </a:cubicBezTo>
                <a:close/>
                <a:moveTo>
                  <a:pt x="115" y="53"/>
                </a:moveTo>
                <a:cubicBezTo>
                  <a:pt x="115" y="53"/>
                  <a:pt x="115" y="53"/>
                  <a:pt x="115" y="53"/>
                </a:cubicBezTo>
                <a:moveTo>
                  <a:pt x="100" y="56"/>
                </a:moveTo>
                <a:cubicBezTo>
                  <a:pt x="113" y="56"/>
                  <a:pt x="113" y="56"/>
                  <a:pt x="113" y="56"/>
                </a:cubicBezTo>
                <a:cubicBezTo>
                  <a:pt x="116" y="53"/>
                  <a:pt x="118" y="48"/>
                  <a:pt x="118" y="43"/>
                </a:cubicBezTo>
                <a:cubicBezTo>
                  <a:pt x="118" y="34"/>
                  <a:pt x="111" y="26"/>
                  <a:pt x="101" y="26"/>
                </a:cubicBezTo>
                <a:cubicBezTo>
                  <a:pt x="92" y="26"/>
                  <a:pt x="84" y="34"/>
                  <a:pt x="84" y="43"/>
                </a:cubicBezTo>
                <a:cubicBezTo>
                  <a:pt x="84" y="48"/>
                  <a:pt x="86" y="52"/>
                  <a:pt x="89" y="55"/>
                </a:cubicBezTo>
                <a:cubicBezTo>
                  <a:pt x="77" y="55"/>
                  <a:pt x="57" y="60"/>
                  <a:pt x="46" y="66"/>
                </a:cubicBezTo>
                <a:cubicBezTo>
                  <a:pt x="46" y="66"/>
                  <a:pt x="36" y="59"/>
                  <a:pt x="22" y="63"/>
                </a:cubicBezTo>
                <a:cubicBezTo>
                  <a:pt x="30" y="94"/>
                  <a:pt x="30" y="94"/>
                  <a:pt x="30" y="94"/>
                </a:cubicBezTo>
                <a:cubicBezTo>
                  <a:pt x="22" y="105"/>
                  <a:pt x="22" y="105"/>
                  <a:pt x="22" y="105"/>
                </a:cubicBezTo>
                <a:cubicBezTo>
                  <a:pt x="0" y="117"/>
                  <a:pt x="0" y="117"/>
                  <a:pt x="0" y="117"/>
                </a:cubicBezTo>
                <a:cubicBezTo>
                  <a:pt x="0" y="126"/>
                  <a:pt x="0" y="126"/>
                  <a:pt x="0" y="126"/>
                </a:cubicBezTo>
                <a:cubicBezTo>
                  <a:pt x="0" y="126"/>
                  <a:pt x="12" y="150"/>
                  <a:pt x="46" y="160"/>
                </a:cubicBezTo>
                <a:cubicBezTo>
                  <a:pt x="46" y="179"/>
                  <a:pt x="46" y="179"/>
                  <a:pt x="46" y="179"/>
                </a:cubicBezTo>
                <a:cubicBezTo>
                  <a:pt x="46" y="192"/>
                  <a:pt x="61" y="196"/>
                  <a:pt x="66" y="184"/>
                </a:cubicBezTo>
                <a:cubicBezTo>
                  <a:pt x="76" y="166"/>
                  <a:pt x="76" y="166"/>
                  <a:pt x="76" y="166"/>
                </a:cubicBezTo>
                <a:moveTo>
                  <a:pt x="75" y="165"/>
                </a:moveTo>
                <a:cubicBezTo>
                  <a:pt x="134" y="165"/>
                  <a:pt x="134" y="165"/>
                  <a:pt x="134" y="165"/>
                </a:cubicBezTo>
                <a:cubicBezTo>
                  <a:pt x="134" y="165"/>
                  <a:pt x="146" y="180"/>
                  <a:pt x="150" y="185"/>
                </a:cubicBezTo>
                <a:cubicBezTo>
                  <a:pt x="157" y="195"/>
                  <a:pt x="171" y="187"/>
                  <a:pt x="167" y="176"/>
                </a:cubicBezTo>
                <a:cubicBezTo>
                  <a:pt x="162" y="157"/>
                  <a:pt x="162" y="157"/>
                  <a:pt x="162" y="157"/>
                </a:cubicBezTo>
                <a:cubicBezTo>
                  <a:pt x="166" y="154"/>
                  <a:pt x="170" y="151"/>
                  <a:pt x="174" y="147"/>
                </a:cubicBezTo>
                <a:moveTo>
                  <a:pt x="174" y="147"/>
                </a:moveTo>
                <a:cubicBezTo>
                  <a:pt x="182" y="138"/>
                  <a:pt x="188" y="126"/>
                  <a:pt x="188" y="111"/>
                </a:cubicBezTo>
                <a:cubicBezTo>
                  <a:pt x="188" y="86"/>
                  <a:pt x="167" y="63"/>
                  <a:pt x="125" y="58"/>
                </a:cubicBezTo>
              </a:path>
            </a:pathLst>
          </a:custGeom>
          <a:noFill/>
          <a:ln w="22225" cap="rnd">
            <a:solidFill>
              <a:schemeClr val="accent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3C444254-A2DD-8943-A77B-BE626778B25C}"/>
              </a:ext>
            </a:extLst>
          </p:cNvPr>
          <p:cNvSpPr txBox="1"/>
          <p:nvPr/>
        </p:nvSpPr>
        <p:spPr>
          <a:xfrm>
            <a:off x="8877136" y="3569336"/>
            <a:ext cx="1905000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Standalone Docker </a:t>
            </a: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DE15AC6E-0D8A-954A-8CCD-74BAAAF7402B}"/>
              </a:ext>
            </a:extLst>
          </p:cNvPr>
          <p:cNvCxnSpPr/>
          <p:nvPr/>
        </p:nvCxnSpPr>
        <p:spPr>
          <a:xfrm>
            <a:off x="2063353" y="1752611"/>
            <a:ext cx="2921329" cy="0"/>
          </a:xfrm>
          <a:prstGeom prst="lin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9B17A776-4091-C344-B36E-79902A4CB37C}"/>
              </a:ext>
            </a:extLst>
          </p:cNvPr>
          <p:cNvCxnSpPr/>
          <p:nvPr/>
        </p:nvCxnSpPr>
        <p:spPr>
          <a:xfrm>
            <a:off x="8877136" y="3905360"/>
            <a:ext cx="2921329" cy="0"/>
          </a:xfrm>
          <a:prstGeom prst="lin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7BC76D96-2CB1-E244-997D-E52A88DC6726}"/>
              </a:ext>
            </a:extLst>
          </p:cNvPr>
          <p:cNvCxnSpPr/>
          <p:nvPr/>
        </p:nvCxnSpPr>
        <p:spPr>
          <a:xfrm>
            <a:off x="624666" y="4651499"/>
            <a:ext cx="2921329" cy="0"/>
          </a:xfrm>
          <a:prstGeom prst="lin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59D1F24B-2237-6D4C-921F-3C4979B90BBA}"/>
              </a:ext>
            </a:extLst>
          </p:cNvPr>
          <p:cNvSpPr txBox="1"/>
          <p:nvPr/>
        </p:nvSpPr>
        <p:spPr>
          <a:xfrm>
            <a:off x="640995" y="4769232"/>
            <a:ext cx="2686036" cy="50783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>
                <a:solidFill>
                  <a:schemeClr val="accent1"/>
                </a:solidFill>
              </a:rPr>
              <a:t>Enable deep learning through notebooks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>
                <a:solidFill>
                  <a:schemeClr val="accent1"/>
                </a:solidFill>
              </a:rPr>
              <a:t>Distributed TensorFlow training enabled with dynamic GPU resource management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946297B4-D752-B348-B239-3C4BA875AF2B}"/>
              </a:ext>
            </a:extLst>
          </p:cNvPr>
          <p:cNvSpPr txBox="1"/>
          <p:nvPr/>
        </p:nvSpPr>
        <p:spPr>
          <a:xfrm>
            <a:off x="8877136" y="3973073"/>
            <a:ext cx="2511300" cy="84638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>
                <a:solidFill>
                  <a:schemeClr val="accent1"/>
                </a:solidFill>
              </a:rPr>
              <a:t>Container image with all PPExtensions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>
                <a:solidFill>
                  <a:schemeClr val="accent1"/>
                </a:solidFill>
              </a:rPr>
              <a:t>Required to deploy across various security zones at PayPal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>
                <a:solidFill>
                  <a:schemeClr val="accent1"/>
                </a:solidFill>
              </a:rPr>
              <a:t>Foundation for open sourcing PPExtensions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5016BFAB-CB4E-1F4D-BC53-1D695721E4FD}"/>
              </a:ext>
            </a:extLst>
          </p:cNvPr>
          <p:cNvSpPr txBox="1"/>
          <p:nvPr/>
        </p:nvSpPr>
        <p:spPr>
          <a:xfrm>
            <a:off x="2063353" y="1831425"/>
            <a:ext cx="2186497" cy="33855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>
                <a:solidFill>
                  <a:schemeClr val="accent1"/>
                </a:solidFill>
              </a:rPr>
              <a:t>Grid of </a:t>
            </a:r>
            <a:r>
              <a:rPr lang="en-US" sz="1100" err="1">
                <a:solidFill>
                  <a:schemeClr val="accent1"/>
                </a:solidFill>
              </a:rPr>
              <a:t>JupyterHub</a:t>
            </a:r>
            <a:r>
              <a:rPr lang="en-US" sz="1100">
                <a:solidFill>
                  <a:schemeClr val="accent1"/>
                </a:solidFill>
              </a:rPr>
              <a:t> hosts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>
                <a:solidFill>
                  <a:schemeClr val="accent1"/>
                </a:solidFill>
              </a:rPr>
              <a:t>Highly available and distributed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B61C208-C81F-5D40-834E-AAD60B973897}"/>
              </a:ext>
            </a:extLst>
          </p:cNvPr>
          <p:cNvSpPr txBox="1"/>
          <p:nvPr/>
        </p:nvSpPr>
        <p:spPr>
          <a:xfrm>
            <a:off x="8763989" y="1752611"/>
            <a:ext cx="2256311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SSO + 2FA integration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7FBEBC-0C0E-B840-9F43-BA0B01151EC5}"/>
              </a:ext>
            </a:extLst>
          </p:cNvPr>
          <p:cNvSpPr txBox="1"/>
          <p:nvPr/>
        </p:nvSpPr>
        <p:spPr>
          <a:xfrm>
            <a:off x="8763990" y="2085430"/>
            <a:ext cx="2927952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Kerberos + LDAP integration</a:t>
            </a:r>
          </a:p>
        </p:txBody>
      </p: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2BDD968A-B2A7-5A4D-B507-39DAC273B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9650" y="6356350"/>
            <a:ext cx="527050" cy="292099"/>
          </a:xfrm>
        </p:spPr>
        <p:txBody>
          <a:bodyPr/>
          <a:lstStyle/>
          <a:p>
            <a:fld id="{07CF5707-6B01-4E28-B52C-5F626EA6C56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9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77" grpId="0" animBg="1"/>
      <p:bldP spid="78" grpId="0" animBg="1"/>
      <p:bldP spid="79" grpId="0"/>
      <p:bldP spid="80" grpId="0" animBg="1"/>
      <p:bldP spid="81" grpId="0"/>
      <p:bldP spid="82" grpId="0" animBg="1"/>
      <p:bldP spid="83" grpId="0"/>
      <p:bldP spid="87" grpId="0"/>
      <p:bldP spid="88" grpId="0"/>
      <p:bldP spid="89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1703389"/>
            <a:ext cx="10844212" cy="211186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PPExtensions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Set of extensions to improve user experience and reduce time to market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is-IS" dirty="0"/>
              <a:t>2018</a:t>
            </a:r>
            <a:r>
              <a:rPr lang="en-US" dirty="0"/>
              <a:t> PayPal Inc. Confidential and proprietary.</a:t>
            </a:r>
          </a:p>
        </p:txBody>
      </p:sp>
    </p:spTree>
    <p:extLst>
      <p:ext uri="{BB962C8B-B14F-4D97-AF65-F5344CB8AC3E}">
        <p14:creationId xmlns:p14="http://schemas.microsoft.com/office/powerpoint/2010/main" val="240426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06EAC9-1BAF-B443-BC0B-90ED53131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 PayPal Inc. Confidential and proprietary.</a:t>
            </a:r>
          </a:p>
        </p:txBody>
      </p:sp>
      <p:sp>
        <p:nvSpPr>
          <p:cNvPr id="11" name="Title 5">
            <a:extLst>
              <a:ext uri="{FF2B5EF4-FFF2-40B4-BE49-F238E27FC236}">
                <a16:creationId xmlns:a16="http://schemas.microsoft.com/office/drawing/2014/main" id="{7725B0DD-614D-DC4C-9A55-95765C0C8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9" y="527050"/>
            <a:ext cx="11187113" cy="311150"/>
          </a:xfrm>
        </p:spPr>
        <p:txBody>
          <a:bodyPr/>
          <a:lstStyle/>
          <a:p>
            <a:r>
              <a:rPr lang="en-US" dirty="0" err="1"/>
              <a:t>PPMagics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DE5820A-AE72-624F-B73C-A19CDB01C8DF}"/>
              </a:ext>
            </a:extLst>
          </p:cNvPr>
          <p:cNvCxnSpPr>
            <a:cxnSpLocks/>
          </p:cNvCxnSpPr>
          <p:nvPr/>
        </p:nvCxnSpPr>
        <p:spPr>
          <a:xfrm>
            <a:off x="371014" y="840014"/>
            <a:ext cx="18288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66B50645-14F9-4749-AC63-E4DA6219AD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7336303"/>
              </p:ext>
            </p:extLst>
          </p:nvPr>
        </p:nvGraphicFramePr>
        <p:xfrm>
          <a:off x="998845" y="1282535"/>
          <a:ext cx="9819575" cy="4795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0B6C1105-58A4-D74B-BA5A-1A259DE27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9650" y="6356350"/>
            <a:ext cx="527050" cy="292099"/>
          </a:xfrm>
        </p:spPr>
        <p:txBody>
          <a:bodyPr/>
          <a:lstStyle/>
          <a:p>
            <a:fld id="{07CF5707-6B01-4E28-B52C-5F626EA6C56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40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4A92B3F-62FD-E44C-B055-DD14EFBA52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8F5704-64CF-9540-9D50-F1D73B22E6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0D81B99-98CB-4BA7-B7F2-47235C97FE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5E56C4-BCD1-48E2-AA5D-DEE66E863F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9B1FF15-6926-484C-A1B8-6F64E76C4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CBC0A8B-460D-2243-9A09-BB2162FBA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CD3E4F2-9015-7641-BEE7-5EFB1893D3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0FD1D5F-1C88-3742-B7F4-128C00B26E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0C8E7C8-42CF-4F55-BC66-C8721F86C6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0C9C1F-03D0-44FE-93F8-059A8BE8CF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06EAC9-1BAF-B443-BC0B-90ED53131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 PayPal Inc. Confidential and proprietary.</a:t>
            </a:r>
          </a:p>
        </p:txBody>
      </p:sp>
      <p:sp>
        <p:nvSpPr>
          <p:cNvPr id="11" name="Title 5">
            <a:extLst>
              <a:ext uri="{FF2B5EF4-FFF2-40B4-BE49-F238E27FC236}">
                <a16:creationId xmlns:a16="http://schemas.microsoft.com/office/drawing/2014/main" id="{7725B0DD-614D-DC4C-9A55-95765C0C8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9" y="527050"/>
            <a:ext cx="11187113" cy="311150"/>
          </a:xfrm>
        </p:spPr>
        <p:txBody>
          <a:bodyPr/>
          <a:lstStyle/>
          <a:p>
            <a:r>
              <a:rPr lang="en-US"/>
              <a:t>Collaboration and deployment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DE5820A-AE72-624F-B73C-A19CDB01C8DF}"/>
              </a:ext>
            </a:extLst>
          </p:cNvPr>
          <p:cNvCxnSpPr>
            <a:cxnSpLocks/>
          </p:cNvCxnSpPr>
          <p:nvPr/>
        </p:nvCxnSpPr>
        <p:spPr>
          <a:xfrm>
            <a:off x="371014" y="840014"/>
            <a:ext cx="50292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7E41AAB-D5FC-0C4F-A778-F9A923069CFF}"/>
              </a:ext>
            </a:extLst>
          </p:cNvPr>
          <p:cNvSpPr txBox="1"/>
          <p:nvPr/>
        </p:nvSpPr>
        <p:spPr>
          <a:xfrm>
            <a:off x="944565" y="1713402"/>
            <a:ext cx="2286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>
                <a:solidFill>
                  <a:schemeClr val="accent1"/>
                </a:solidFill>
              </a:rPr>
              <a:t>Github sharing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5E36C8A-842B-0047-BA9A-ADFDDA98EADE}"/>
              </a:ext>
            </a:extLst>
          </p:cNvPr>
          <p:cNvCxnSpPr/>
          <p:nvPr/>
        </p:nvCxnSpPr>
        <p:spPr>
          <a:xfrm>
            <a:off x="1116106" y="2008908"/>
            <a:ext cx="2603724" cy="2882"/>
          </a:xfrm>
          <a:prstGeom prst="line">
            <a:avLst/>
          </a:prstGeom>
          <a:solidFill>
            <a:schemeClr val="bg1"/>
          </a:solidFill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1B18DB21-31DB-FD49-9B8F-438DA71D0958}"/>
              </a:ext>
            </a:extLst>
          </p:cNvPr>
          <p:cNvSpPr txBox="1"/>
          <p:nvPr/>
        </p:nvSpPr>
        <p:spPr>
          <a:xfrm>
            <a:off x="8537276" y="1696118"/>
            <a:ext cx="2286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>
                <a:solidFill>
                  <a:schemeClr val="accent1"/>
                </a:solidFill>
              </a:rPr>
              <a:t>Project collaboration</a:t>
            </a:r>
            <a:endParaRPr lang="en-US" sz="160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2D05355-B655-304D-8E2C-BCF43283CFA6}"/>
              </a:ext>
            </a:extLst>
          </p:cNvPr>
          <p:cNvCxnSpPr/>
          <p:nvPr/>
        </p:nvCxnSpPr>
        <p:spPr>
          <a:xfrm>
            <a:off x="8437937" y="2008908"/>
            <a:ext cx="2409890" cy="0"/>
          </a:xfrm>
          <a:prstGeom prst="line">
            <a:avLst/>
          </a:prstGeom>
          <a:solidFill>
            <a:schemeClr val="bg1"/>
          </a:solidFill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A9A37272-84A3-7E45-8071-7734A11F16FA}"/>
              </a:ext>
            </a:extLst>
          </p:cNvPr>
          <p:cNvSpPr txBox="1"/>
          <p:nvPr/>
        </p:nvSpPr>
        <p:spPr>
          <a:xfrm>
            <a:off x="754559" y="4081000"/>
            <a:ext cx="2286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>
                <a:solidFill>
                  <a:schemeClr val="accent1"/>
                </a:solidFill>
              </a:rPr>
              <a:t>Tableau publishing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03995D4-BC62-1C40-BF9A-4D6B64635472}"/>
              </a:ext>
            </a:extLst>
          </p:cNvPr>
          <p:cNvCxnSpPr/>
          <p:nvPr/>
        </p:nvCxnSpPr>
        <p:spPr>
          <a:xfrm>
            <a:off x="1116106" y="4391457"/>
            <a:ext cx="2690664" cy="35791"/>
          </a:xfrm>
          <a:prstGeom prst="line">
            <a:avLst/>
          </a:prstGeom>
          <a:solidFill>
            <a:schemeClr val="bg1"/>
          </a:solidFill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D310E945-9134-3B40-8C9F-A84E230A93F4}"/>
              </a:ext>
            </a:extLst>
          </p:cNvPr>
          <p:cNvSpPr txBox="1"/>
          <p:nvPr/>
        </p:nvSpPr>
        <p:spPr>
          <a:xfrm>
            <a:off x="8799741" y="4021647"/>
            <a:ext cx="2434319" cy="2462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600">
                <a:solidFill>
                  <a:schemeClr val="accent1"/>
                </a:solidFill>
              </a:rPr>
              <a:t>Deployment/scheduling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65A0A4A-D4FC-2F4E-A64F-29D926975FBB}"/>
              </a:ext>
            </a:extLst>
          </p:cNvPr>
          <p:cNvCxnSpPr/>
          <p:nvPr/>
        </p:nvCxnSpPr>
        <p:spPr>
          <a:xfrm>
            <a:off x="8471748" y="4334437"/>
            <a:ext cx="2681426" cy="0"/>
          </a:xfrm>
          <a:prstGeom prst="line">
            <a:avLst/>
          </a:prstGeom>
          <a:solidFill>
            <a:schemeClr val="bg1"/>
          </a:solidFill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eform 5">
            <a:extLst>
              <a:ext uri="{FF2B5EF4-FFF2-40B4-BE49-F238E27FC236}">
                <a16:creationId xmlns:a16="http://schemas.microsoft.com/office/drawing/2014/main" id="{CE3199B4-093B-0A44-A993-0CD51C87A417}"/>
              </a:ext>
            </a:extLst>
          </p:cNvPr>
          <p:cNvSpPr>
            <a:spLocks/>
          </p:cNvSpPr>
          <p:nvPr/>
        </p:nvSpPr>
        <p:spPr bwMode="auto">
          <a:xfrm>
            <a:off x="3163892" y="3301111"/>
            <a:ext cx="2770411" cy="1264635"/>
          </a:xfrm>
          <a:custGeom>
            <a:avLst/>
            <a:gdLst>
              <a:gd name="T0" fmla="*/ 438 w 438"/>
              <a:gd name="T1" fmla="*/ 0 h 199"/>
              <a:gd name="T2" fmla="*/ 395 w 438"/>
              <a:gd name="T3" fmla="*/ 42 h 199"/>
              <a:gd name="T4" fmla="*/ 310 w 438"/>
              <a:gd name="T5" fmla="*/ 128 h 199"/>
              <a:gd name="T6" fmla="*/ 53 w 438"/>
              <a:gd name="T7" fmla="*/ 128 h 199"/>
              <a:gd name="T8" fmla="*/ 0 w 438"/>
              <a:gd name="T9" fmla="*/ 6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8" h="199">
                <a:moveTo>
                  <a:pt x="438" y="0"/>
                </a:moveTo>
                <a:cubicBezTo>
                  <a:pt x="395" y="42"/>
                  <a:pt x="395" y="42"/>
                  <a:pt x="395" y="42"/>
                </a:cubicBezTo>
                <a:cubicBezTo>
                  <a:pt x="310" y="128"/>
                  <a:pt x="310" y="128"/>
                  <a:pt x="310" y="128"/>
                </a:cubicBezTo>
                <a:cubicBezTo>
                  <a:pt x="239" y="199"/>
                  <a:pt x="124" y="199"/>
                  <a:pt x="53" y="128"/>
                </a:cubicBezTo>
                <a:cubicBezTo>
                  <a:pt x="20" y="94"/>
                  <a:pt x="2" y="50"/>
                  <a:pt x="0" y="6"/>
                </a:cubicBezTo>
              </a:path>
            </a:pathLst>
          </a:custGeom>
          <a:noFill/>
          <a:ln w="266700" cap="flat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6">
            <a:extLst>
              <a:ext uri="{FF2B5EF4-FFF2-40B4-BE49-F238E27FC236}">
                <a16:creationId xmlns:a16="http://schemas.microsoft.com/office/drawing/2014/main" id="{84211C79-6DCB-4445-8E03-2102D942232F}"/>
              </a:ext>
            </a:extLst>
          </p:cNvPr>
          <p:cNvSpPr>
            <a:spLocks/>
          </p:cNvSpPr>
          <p:nvPr/>
        </p:nvSpPr>
        <p:spPr bwMode="auto">
          <a:xfrm>
            <a:off x="3163894" y="1837499"/>
            <a:ext cx="2764889" cy="1264635"/>
          </a:xfrm>
          <a:custGeom>
            <a:avLst/>
            <a:gdLst>
              <a:gd name="T0" fmla="*/ 0 w 437"/>
              <a:gd name="T1" fmla="*/ 193 h 199"/>
              <a:gd name="T2" fmla="*/ 53 w 437"/>
              <a:gd name="T3" fmla="*/ 71 h 199"/>
              <a:gd name="T4" fmla="*/ 310 w 437"/>
              <a:gd name="T5" fmla="*/ 71 h 199"/>
              <a:gd name="T6" fmla="*/ 423 w 437"/>
              <a:gd name="T7" fmla="*/ 184 h 199"/>
              <a:gd name="T8" fmla="*/ 437 w 437"/>
              <a:gd name="T9" fmla="*/ 199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7" h="199">
                <a:moveTo>
                  <a:pt x="0" y="193"/>
                </a:moveTo>
                <a:cubicBezTo>
                  <a:pt x="2" y="149"/>
                  <a:pt x="20" y="105"/>
                  <a:pt x="53" y="71"/>
                </a:cubicBezTo>
                <a:cubicBezTo>
                  <a:pt x="124" y="0"/>
                  <a:pt x="239" y="0"/>
                  <a:pt x="310" y="71"/>
                </a:cubicBezTo>
                <a:cubicBezTo>
                  <a:pt x="423" y="184"/>
                  <a:pt x="423" y="184"/>
                  <a:pt x="423" y="184"/>
                </a:cubicBezTo>
                <a:cubicBezTo>
                  <a:pt x="433" y="194"/>
                  <a:pt x="436" y="198"/>
                  <a:pt x="437" y="199"/>
                </a:cubicBezTo>
              </a:path>
            </a:pathLst>
          </a:custGeom>
          <a:noFill/>
          <a:ln w="266700" cap="flat">
            <a:solidFill>
              <a:srgbClr val="69C6E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7">
            <a:extLst>
              <a:ext uri="{FF2B5EF4-FFF2-40B4-BE49-F238E27FC236}">
                <a16:creationId xmlns:a16="http://schemas.microsoft.com/office/drawing/2014/main" id="{96B1D5F5-4059-1147-A7DC-2C95A36BB608}"/>
              </a:ext>
            </a:extLst>
          </p:cNvPr>
          <p:cNvSpPr>
            <a:spLocks/>
          </p:cNvSpPr>
          <p:nvPr/>
        </p:nvSpPr>
        <p:spPr bwMode="auto">
          <a:xfrm>
            <a:off x="6111191" y="1819090"/>
            <a:ext cx="2763048" cy="1264635"/>
          </a:xfrm>
          <a:custGeom>
            <a:avLst/>
            <a:gdLst>
              <a:gd name="T0" fmla="*/ 0 w 437"/>
              <a:gd name="T1" fmla="*/ 199 h 199"/>
              <a:gd name="T2" fmla="*/ 42 w 437"/>
              <a:gd name="T3" fmla="*/ 157 h 199"/>
              <a:gd name="T4" fmla="*/ 128 w 437"/>
              <a:gd name="T5" fmla="*/ 71 h 199"/>
              <a:gd name="T6" fmla="*/ 384 w 437"/>
              <a:gd name="T7" fmla="*/ 71 h 199"/>
              <a:gd name="T8" fmla="*/ 437 w 437"/>
              <a:gd name="T9" fmla="*/ 193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7" h="199">
                <a:moveTo>
                  <a:pt x="0" y="199"/>
                </a:moveTo>
                <a:cubicBezTo>
                  <a:pt x="42" y="157"/>
                  <a:pt x="42" y="157"/>
                  <a:pt x="42" y="157"/>
                </a:cubicBezTo>
                <a:cubicBezTo>
                  <a:pt x="128" y="71"/>
                  <a:pt x="128" y="71"/>
                  <a:pt x="128" y="71"/>
                </a:cubicBezTo>
                <a:cubicBezTo>
                  <a:pt x="198" y="0"/>
                  <a:pt x="313" y="0"/>
                  <a:pt x="384" y="71"/>
                </a:cubicBezTo>
                <a:cubicBezTo>
                  <a:pt x="418" y="105"/>
                  <a:pt x="436" y="149"/>
                  <a:pt x="437" y="193"/>
                </a:cubicBezTo>
              </a:path>
            </a:pathLst>
          </a:custGeom>
          <a:noFill/>
          <a:ln w="266700" cap="flat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6">
            <a:extLst>
              <a:ext uri="{FF2B5EF4-FFF2-40B4-BE49-F238E27FC236}">
                <a16:creationId xmlns:a16="http://schemas.microsoft.com/office/drawing/2014/main" id="{E7FCA716-A214-6642-A968-77AA53DA4FD7}"/>
              </a:ext>
            </a:extLst>
          </p:cNvPr>
          <p:cNvSpPr>
            <a:spLocks/>
          </p:cNvSpPr>
          <p:nvPr/>
        </p:nvSpPr>
        <p:spPr bwMode="auto">
          <a:xfrm rot="10800000">
            <a:off x="6115218" y="3294700"/>
            <a:ext cx="2764889" cy="1264635"/>
          </a:xfrm>
          <a:custGeom>
            <a:avLst/>
            <a:gdLst>
              <a:gd name="T0" fmla="*/ 0 w 437"/>
              <a:gd name="T1" fmla="*/ 193 h 199"/>
              <a:gd name="T2" fmla="*/ 53 w 437"/>
              <a:gd name="T3" fmla="*/ 71 h 199"/>
              <a:gd name="T4" fmla="*/ 310 w 437"/>
              <a:gd name="T5" fmla="*/ 71 h 199"/>
              <a:gd name="T6" fmla="*/ 423 w 437"/>
              <a:gd name="T7" fmla="*/ 184 h 199"/>
              <a:gd name="T8" fmla="*/ 437 w 437"/>
              <a:gd name="T9" fmla="*/ 199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7" h="199">
                <a:moveTo>
                  <a:pt x="0" y="193"/>
                </a:moveTo>
                <a:cubicBezTo>
                  <a:pt x="2" y="149"/>
                  <a:pt x="20" y="105"/>
                  <a:pt x="53" y="71"/>
                </a:cubicBezTo>
                <a:cubicBezTo>
                  <a:pt x="124" y="0"/>
                  <a:pt x="239" y="0"/>
                  <a:pt x="310" y="71"/>
                </a:cubicBezTo>
                <a:cubicBezTo>
                  <a:pt x="423" y="184"/>
                  <a:pt x="423" y="184"/>
                  <a:pt x="423" y="184"/>
                </a:cubicBezTo>
                <a:cubicBezTo>
                  <a:pt x="433" y="194"/>
                  <a:pt x="436" y="198"/>
                  <a:pt x="437" y="199"/>
                </a:cubicBezTo>
              </a:path>
            </a:pathLst>
          </a:custGeom>
          <a:noFill/>
          <a:ln w="266700" cap="flat">
            <a:solidFill>
              <a:srgbClr val="69C6E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6008D71-2DBE-1047-8FD5-0D18B9BB26F5}"/>
              </a:ext>
            </a:extLst>
          </p:cNvPr>
          <p:cNvSpPr txBox="1"/>
          <p:nvPr/>
        </p:nvSpPr>
        <p:spPr>
          <a:xfrm>
            <a:off x="1116105" y="2197492"/>
            <a:ext cx="1781473" cy="11849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/>
                </a:solidFill>
              </a:rPr>
              <a:t>Push notebook to common org-wide repo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/>
                </a:solidFill>
              </a:rPr>
              <a:t>View full fidelity notebook on Github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/>
                </a:solidFill>
              </a:rPr>
              <a:t>Share link to notebook instead of .</a:t>
            </a:r>
            <a:r>
              <a:rPr lang="en-US" sz="1100" dirty="0" err="1">
                <a:solidFill>
                  <a:schemeClr val="bg2"/>
                </a:solidFill>
              </a:rPr>
              <a:t>ipynb</a:t>
            </a:r>
            <a:r>
              <a:rPr lang="en-US" sz="1100" dirty="0">
                <a:solidFill>
                  <a:schemeClr val="bg2"/>
                </a:solidFill>
              </a:rPr>
              <a:t> file or code snippets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B386CCA-E368-B748-89D9-3D964BCA1DCD}"/>
              </a:ext>
            </a:extLst>
          </p:cNvPr>
          <p:cNvSpPr txBox="1"/>
          <p:nvPr/>
        </p:nvSpPr>
        <p:spPr>
          <a:xfrm>
            <a:off x="1116105" y="4559338"/>
            <a:ext cx="2047787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/>
                </a:solidFill>
              </a:rPr>
              <a:t>Seamlessly publish to Tableau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/>
                </a:solidFill>
              </a:rPr>
              <a:t>Download TDE to use Tableau Desktop, or directly publish as a data source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56CD620-4171-3C42-B0E9-88810E431997}"/>
              </a:ext>
            </a:extLst>
          </p:cNvPr>
          <p:cNvSpPr txBox="1"/>
          <p:nvPr/>
        </p:nvSpPr>
        <p:spPr>
          <a:xfrm>
            <a:off x="9256358" y="2197492"/>
            <a:ext cx="1896815" cy="8463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/>
                </a:solidFill>
              </a:rPr>
              <a:t>Share notebook to personal and team repos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/>
                </a:solidFill>
              </a:rPr>
              <a:t>Resolve conflicts between remote and local notebooks with </a:t>
            </a:r>
            <a:r>
              <a:rPr lang="en-US" sz="1100" b="1" dirty="0" err="1">
                <a:solidFill>
                  <a:schemeClr val="bg2"/>
                </a:solidFill>
              </a:rPr>
              <a:t>nbdime</a:t>
            </a:r>
            <a:endParaRPr lang="en-US" sz="1100" b="1" dirty="0">
              <a:solidFill>
                <a:schemeClr val="bg2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B5C04E4-B3E9-9047-96B4-2075BB8B0A75}"/>
              </a:ext>
            </a:extLst>
          </p:cNvPr>
          <p:cNvSpPr txBox="1"/>
          <p:nvPr/>
        </p:nvSpPr>
        <p:spPr>
          <a:xfrm>
            <a:off x="9256358" y="4559338"/>
            <a:ext cx="1787693" cy="1015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>
                <a:solidFill>
                  <a:schemeClr val="bg2"/>
                </a:solidFill>
              </a:rPr>
              <a:t>Integrate with Airflow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>
                <a:solidFill>
                  <a:schemeClr val="bg2"/>
                </a:solidFill>
              </a:rPr>
              <a:t>Set up frequency, alerts, optionally push to Github after every run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>
                <a:solidFill>
                  <a:schemeClr val="bg2"/>
                </a:solidFill>
              </a:rPr>
              <a:t>Add Celery executor for scalability</a:t>
            </a:r>
          </a:p>
        </p:txBody>
      </p:sp>
      <p:sp>
        <p:nvSpPr>
          <p:cNvPr id="21" name="Slide Number Placeholder 4">
            <a:extLst>
              <a:ext uri="{FF2B5EF4-FFF2-40B4-BE49-F238E27FC236}">
                <a16:creationId xmlns:a16="http://schemas.microsoft.com/office/drawing/2014/main" id="{9DEA9DD6-EF22-2844-8862-FD63DFAC2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9650" y="6356350"/>
            <a:ext cx="527050" cy="292099"/>
          </a:xfrm>
        </p:spPr>
        <p:txBody>
          <a:bodyPr/>
          <a:lstStyle/>
          <a:p>
            <a:fld id="{07CF5707-6B01-4E28-B52C-5F626EA6C56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325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6" grpId="0"/>
      <p:bldP spid="38" grpId="0"/>
      <p:bldP spid="40" grpId="0"/>
      <p:bldP spid="43" grpId="0" animBg="1"/>
      <p:bldP spid="44" grpId="0" animBg="1"/>
      <p:bldP spid="45" grpId="0" animBg="1"/>
      <p:bldP spid="46" grpId="0" animBg="1"/>
      <p:bldP spid="47" grpId="0"/>
      <p:bldP spid="48" grpId="0"/>
      <p:bldP spid="49" grpId="0"/>
      <p:bldP spid="5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Gimel</a:t>
            </a:r>
            <a:br>
              <a:rPr lang="en-US" dirty="0"/>
            </a:br>
            <a:br>
              <a:rPr lang="en-US" dirty="0"/>
            </a:br>
            <a:r>
              <a:rPr lang="en-US" dirty="0"/>
              <a:t>Unified Data API to access any data store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is-IS" dirty="0"/>
              <a:t>2018</a:t>
            </a:r>
            <a:r>
              <a:rPr lang="en-US" dirty="0"/>
              <a:t> PayPal Inc. Confidential and proprietary.</a:t>
            </a:r>
          </a:p>
        </p:txBody>
      </p:sp>
    </p:spTree>
    <p:extLst>
      <p:ext uri="{BB962C8B-B14F-4D97-AF65-F5344CB8AC3E}">
        <p14:creationId xmlns:p14="http://schemas.microsoft.com/office/powerpoint/2010/main" val="373454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06EAC9-1BAF-B443-BC0B-90ED53131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 PayPal Inc. Confidential and proprietary.</a:t>
            </a:r>
          </a:p>
        </p:txBody>
      </p:sp>
      <p:sp>
        <p:nvSpPr>
          <p:cNvPr id="11" name="Title 5">
            <a:extLst>
              <a:ext uri="{FF2B5EF4-FFF2-40B4-BE49-F238E27FC236}">
                <a16:creationId xmlns:a16="http://schemas.microsoft.com/office/drawing/2014/main" id="{7725B0DD-614D-DC4C-9A55-95765C0C8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9" y="527050"/>
            <a:ext cx="11187113" cy="311150"/>
          </a:xfrm>
        </p:spPr>
        <p:txBody>
          <a:bodyPr/>
          <a:lstStyle/>
          <a:p>
            <a:r>
              <a:rPr lang="en-US" dirty="0"/>
              <a:t>Simplified access to big data systems with GSQL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DE5820A-AE72-624F-B73C-A19CDB01C8DF}"/>
              </a:ext>
            </a:extLst>
          </p:cNvPr>
          <p:cNvCxnSpPr>
            <a:cxnSpLocks/>
          </p:cNvCxnSpPr>
          <p:nvPr/>
        </p:nvCxnSpPr>
        <p:spPr>
          <a:xfrm>
            <a:off x="371014" y="840014"/>
            <a:ext cx="77724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D6F7B5A-974C-EB4B-AFB8-7D8D6E446E8E}"/>
              </a:ext>
            </a:extLst>
          </p:cNvPr>
          <p:cNvSpPr txBox="1"/>
          <p:nvPr/>
        </p:nvSpPr>
        <p:spPr>
          <a:xfrm>
            <a:off x="504829" y="2289230"/>
            <a:ext cx="10172407" cy="38779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95275" indent="-295275">
              <a:buFont typeface="Arial" panose="020B0604020202020204" pitchFamily="34" charset="0"/>
              <a:buChar char="•"/>
            </a:pPr>
            <a:r>
              <a:rPr lang="en-US" sz="2800" dirty="0"/>
              <a:t>Single </a:t>
            </a:r>
            <a:r>
              <a:rPr lang="en-US" sz="2800" b="1" dirty="0"/>
              <a:t>unified data API</a:t>
            </a:r>
            <a:r>
              <a:rPr lang="en-US" sz="2800" dirty="0"/>
              <a:t> to access any data store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SQL capabilities against any data store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Switch between </a:t>
            </a:r>
            <a:r>
              <a:rPr lang="en-US" sz="2800" b="1" dirty="0"/>
              <a:t>interactive</a:t>
            </a:r>
            <a:r>
              <a:rPr lang="en-US" sz="2800" dirty="0"/>
              <a:t>, </a:t>
            </a:r>
            <a:r>
              <a:rPr lang="en-US" sz="2800" b="1" dirty="0"/>
              <a:t>batch</a:t>
            </a:r>
            <a:r>
              <a:rPr lang="en-US" sz="2800" dirty="0"/>
              <a:t> and </a:t>
            </a:r>
            <a:r>
              <a:rPr lang="en-US" sz="2800" b="1" dirty="0"/>
              <a:t>streaming</a:t>
            </a:r>
            <a:r>
              <a:rPr lang="en-US" sz="2800" dirty="0"/>
              <a:t> modes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Centralized </a:t>
            </a:r>
            <a:r>
              <a:rPr lang="en-US" sz="2800" b="1" dirty="0"/>
              <a:t>metadata catalog</a:t>
            </a:r>
            <a:r>
              <a:rPr lang="en-US" sz="2800" dirty="0"/>
              <a:t> (PCatalog) to abstract the physical complexities of accessing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Open sourced in April: </a:t>
            </a:r>
            <a:r>
              <a:rPr lang="en-US" sz="2800" b="1" dirty="0">
                <a:hlinkClick r:id="rId3"/>
              </a:rPr>
              <a:t>gimel.io</a:t>
            </a:r>
            <a:endParaRPr lang="en-US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Integrated with Jupyter through </a:t>
            </a:r>
            <a:r>
              <a:rPr lang="en-US" sz="2800" b="1" dirty="0"/>
              <a:t>GSQL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Dataset browser</a:t>
            </a:r>
            <a:r>
              <a:rPr lang="en-US" sz="2800" dirty="0"/>
              <a:t> in notebooks powered by PCatalog</a:t>
            </a:r>
            <a:endParaRPr lang="en-US" sz="2400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41983F-7A88-3047-B386-73481289CC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507" y="1080207"/>
            <a:ext cx="2707106" cy="822960"/>
          </a:xfrm>
          <a:prstGeom prst="rect">
            <a:avLst/>
          </a:prstGeom>
        </p:spPr>
      </p:pic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AF5424D1-46CC-554E-A4C8-93EA4382A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9650" y="6356350"/>
            <a:ext cx="527050" cy="292099"/>
          </a:xfrm>
        </p:spPr>
        <p:txBody>
          <a:bodyPr/>
          <a:lstStyle/>
          <a:p>
            <a:fld id="{07CF5707-6B01-4E28-B52C-5F626EA6C564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79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 and machine learning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is-IS" dirty="0"/>
              <a:t>2018</a:t>
            </a:r>
            <a:r>
              <a:rPr lang="en-US" dirty="0"/>
              <a:t> PayPal Inc. Confidential and proprietary.</a:t>
            </a:r>
          </a:p>
        </p:txBody>
      </p:sp>
    </p:spTree>
    <p:extLst>
      <p:ext uri="{BB962C8B-B14F-4D97-AF65-F5344CB8AC3E}">
        <p14:creationId xmlns:p14="http://schemas.microsoft.com/office/powerpoint/2010/main" val="616174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5C6E7-7FA8-0C4E-A8F4-B4D2CCDEF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5B0ECB-4A15-FD40-945C-CD3C93FFF1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90275" y="1436914"/>
            <a:ext cx="5495544" cy="4667002"/>
          </a:xfrm>
        </p:spPr>
        <p:txBody>
          <a:bodyPr vert="horz" lIns="0" tIns="45720" rIns="91440" bIns="45720" rtlCol="0" anchor="t">
            <a:normAutofit lnSpcReduction="10000"/>
          </a:bodyPr>
          <a:lstStyle/>
          <a:p>
            <a:r>
              <a:rPr lang="en-US" sz="1800" dirty="0"/>
              <a:t>Introductions</a:t>
            </a:r>
          </a:p>
          <a:p>
            <a:r>
              <a:rPr lang="en-US" sz="1800" dirty="0"/>
              <a:t>PayPal Key Metrics and analytics ecosystem</a:t>
            </a:r>
          </a:p>
          <a:p>
            <a:r>
              <a:rPr lang="en-US" sz="1800" dirty="0"/>
              <a:t>Enabling data science at scale</a:t>
            </a:r>
          </a:p>
          <a:p>
            <a:r>
              <a:rPr lang="en-US" sz="1800" dirty="0"/>
              <a:t>	</a:t>
            </a:r>
            <a:r>
              <a:rPr lang="en-US" sz="1600" dirty="0"/>
              <a:t>Jupyter platform</a:t>
            </a:r>
          </a:p>
          <a:p>
            <a:r>
              <a:rPr lang="en-US" sz="1600" dirty="0"/>
              <a:t>	</a:t>
            </a:r>
            <a:r>
              <a:rPr lang="en-US" sz="1600" dirty="0" err="1"/>
              <a:t>PPMagics</a:t>
            </a:r>
            <a:endParaRPr lang="en-US" sz="1600" dirty="0"/>
          </a:p>
          <a:p>
            <a:r>
              <a:rPr lang="en-US" sz="1600" dirty="0"/>
              <a:t>	Collaboration and deployment</a:t>
            </a:r>
          </a:p>
          <a:p>
            <a:r>
              <a:rPr lang="en-US" sz="1600" dirty="0"/>
              <a:t>	Data access with Gimel</a:t>
            </a:r>
          </a:p>
          <a:p>
            <a:r>
              <a:rPr lang="en-US" sz="1600" dirty="0"/>
              <a:t>	Big data enhancements</a:t>
            </a:r>
          </a:p>
          <a:p>
            <a:r>
              <a:rPr lang="en-US" sz="1800" dirty="0"/>
              <a:t>Open source plans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5285155F-EFBD-3B46-BA9C-C51593569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9650" y="6356350"/>
            <a:ext cx="527050" cy="292099"/>
          </a:xfrm>
        </p:spPr>
        <p:txBody>
          <a:bodyPr/>
          <a:lstStyle/>
          <a:p>
            <a:fld id="{07CF5707-6B01-4E28-B52C-5F626EA6C56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30F3A37F-DB9E-754C-97F1-6B1A322D4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4566" y="6356350"/>
            <a:ext cx="4114800" cy="311150"/>
          </a:xfrm>
        </p:spPr>
        <p:txBody>
          <a:bodyPr/>
          <a:lstStyle/>
          <a:p>
            <a:r>
              <a:rPr lang="en-US" dirty="0"/>
              <a:t>© 2018 PayPal Inc. Confidential and proprietary.</a:t>
            </a:r>
          </a:p>
        </p:txBody>
      </p:sp>
    </p:spTree>
    <p:extLst>
      <p:ext uri="{BB962C8B-B14F-4D97-AF65-F5344CB8AC3E}">
        <p14:creationId xmlns:p14="http://schemas.microsoft.com/office/powerpoint/2010/main" val="74225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06EAC9-1BAF-B443-BC0B-90ED53131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 PayPal Inc. Confidential and proprietary.</a:t>
            </a:r>
          </a:p>
        </p:txBody>
      </p:sp>
      <p:sp>
        <p:nvSpPr>
          <p:cNvPr id="11" name="Title 5">
            <a:extLst>
              <a:ext uri="{FF2B5EF4-FFF2-40B4-BE49-F238E27FC236}">
                <a16:creationId xmlns:a16="http://schemas.microsoft.com/office/drawing/2014/main" id="{7725B0DD-614D-DC4C-9A55-95765C0C8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9" y="527050"/>
            <a:ext cx="11187113" cy="311150"/>
          </a:xfrm>
        </p:spPr>
        <p:txBody>
          <a:bodyPr/>
          <a:lstStyle/>
          <a:p>
            <a:r>
              <a:rPr lang="en-US" dirty="0"/>
              <a:t>Big data and machine learning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DE5820A-AE72-624F-B73C-A19CDB01C8DF}"/>
              </a:ext>
            </a:extLst>
          </p:cNvPr>
          <p:cNvCxnSpPr>
            <a:cxnSpLocks/>
          </p:cNvCxnSpPr>
          <p:nvPr/>
        </p:nvCxnSpPr>
        <p:spPr>
          <a:xfrm>
            <a:off x="371014" y="840014"/>
            <a:ext cx="493776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66B50645-14F9-4749-AC63-E4DA6219AD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9299180"/>
              </p:ext>
            </p:extLst>
          </p:nvPr>
        </p:nvGraphicFramePr>
        <p:xfrm>
          <a:off x="504829" y="1282535"/>
          <a:ext cx="10871383" cy="4452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4EDE1A04-A0A0-0848-B21C-9C58E601A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9650" y="6356350"/>
            <a:ext cx="527050" cy="292099"/>
          </a:xfrm>
        </p:spPr>
        <p:txBody>
          <a:bodyPr/>
          <a:lstStyle/>
          <a:p>
            <a:fld id="{07CF5707-6B01-4E28-B52C-5F626EA6C564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48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D0F9460-2029-E440-B8B7-8A86742F04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725F909-F2D7-A948-AF14-1871EFF7DD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7F23439-CB9D-2642-8C8D-E3801308C3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B472FC0-9EB6-304A-BD44-AD98A8F407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05BFFE-9A3E-534D-B047-AEE8F46BBA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7002039-E566-054A-A241-4EB641CEFA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9DAD806-E548-F840-BDE6-26B8448C7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PayPal Notebooks Open Source Plans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33A2B0-4E5B-0544-B3FE-231ED1C293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© 2018 PayPal Inc. Confidential and proprietary.</a:t>
            </a:r>
          </a:p>
        </p:txBody>
      </p:sp>
    </p:spTree>
    <p:extLst>
      <p:ext uri="{BB962C8B-B14F-4D97-AF65-F5344CB8AC3E}">
        <p14:creationId xmlns:p14="http://schemas.microsoft.com/office/powerpoint/2010/main" val="38947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71AE83A-E474-8C4C-85B6-DB55F7C40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Open sourcing </a:t>
            </a:r>
            <a:r>
              <a:rPr lang="en-US" dirty="0"/>
              <a:t>PPExtensions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49C5E1-7BF9-1541-83D7-88217B23D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 PayPal Inc. Confidential and proprietary.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AFB3855-3E8E-EB4B-8E86-00D4C4633497}"/>
              </a:ext>
            </a:extLst>
          </p:cNvPr>
          <p:cNvGrpSpPr/>
          <p:nvPr/>
        </p:nvGrpSpPr>
        <p:grpSpPr>
          <a:xfrm>
            <a:off x="1395631" y="2531140"/>
            <a:ext cx="9529872" cy="2477599"/>
            <a:chOff x="1110519" y="2631901"/>
            <a:chExt cx="9529872" cy="2477599"/>
          </a:xfrm>
        </p:grpSpPr>
        <p:sp>
          <p:nvSpPr>
            <p:cNvPr id="26" name="Freeform 29">
              <a:extLst>
                <a:ext uri="{FF2B5EF4-FFF2-40B4-BE49-F238E27FC236}">
                  <a16:creationId xmlns:a16="http://schemas.microsoft.com/office/drawing/2014/main" id="{8D97644F-4B0D-4C40-B7E0-8F8405EB3D1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421486" y="2631901"/>
              <a:ext cx="1504950" cy="996950"/>
            </a:xfrm>
            <a:custGeom>
              <a:avLst/>
              <a:gdLst>
                <a:gd name="T0" fmla="*/ 717 w 948"/>
                <a:gd name="T1" fmla="*/ 471 h 628"/>
                <a:gd name="T2" fmla="*/ 372 w 948"/>
                <a:gd name="T3" fmla="*/ 471 h 628"/>
                <a:gd name="T4" fmla="*/ 372 w 948"/>
                <a:gd name="T5" fmla="*/ 628 h 628"/>
                <a:gd name="T6" fmla="*/ 0 w 948"/>
                <a:gd name="T7" fmla="*/ 313 h 628"/>
                <a:gd name="T8" fmla="*/ 372 w 948"/>
                <a:gd name="T9" fmla="*/ 0 h 628"/>
                <a:gd name="T10" fmla="*/ 372 w 948"/>
                <a:gd name="T11" fmla="*/ 174 h 628"/>
                <a:gd name="T12" fmla="*/ 948 w 948"/>
                <a:gd name="T13" fmla="*/ 174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8" h="628">
                  <a:moveTo>
                    <a:pt x="717" y="471"/>
                  </a:moveTo>
                  <a:lnTo>
                    <a:pt x="372" y="471"/>
                  </a:lnTo>
                  <a:lnTo>
                    <a:pt x="372" y="628"/>
                  </a:lnTo>
                  <a:lnTo>
                    <a:pt x="0" y="313"/>
                  </a:lnTo>
                  <a:lnTo>
                    <a:pt x="372" y="0"/>
                  </a:lnTo>
                  <a:lnTo>
                    <a:pt x="372" y="174"/>
                  </a:lnTo>
                  <a:lnTo>
                    <a:pt x="948" y="174"/>
                  </a:lnTo>
                </a:path>
              </a:pathLst>
            </a:custGeom>
            <a:noFill/>
            <a:ln w="19050"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>
                <a:solidFill>
                  <a:schemeClr val="lt1"/>
                </a:solidFill>
              </a:endParaRPr>
            </a:p>
          </p:txBody>
        </p:sp>
        <p:sp>
          <p:nvSpPr>
            <p:cNvPr id="27" name="Freeform 29">
              <a:extLst>
                <a:ext uri="{FF2B5EF4-FFF2-40B4-BE49-F238E27FC236}">
                  <a16:creationId xmlns:a16="http://schemas.microsoft.com/office/drawing/2014/main" id="{A9BDFC46-CAEC-A645-A730-F5D86F37CA70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4073101" y="2631901"/>
              <a:ext cx="1504950" cy="996950"/>
            </a:xfrm>
            <a:custGeom>
              <a:avLst/>
              <a:gdLst>
                <a:gd name="T0" fmla="*/ 717 w 948"/>
                <a:gd name="T1" fmla="*/ 471 h 628"/>
                <a:gd name="T2" fmla="*/ 372 w 948"/>
                <a:gd name="T3" fmla="*/ 471 h 628"/>
                <a:gd name="T4" fmla="*/ 372 w 948"/>
                <a:gd name="T5" fmla="*/ 628 h 628"/>
                <a:gd name="T6" fmla="*/ 0 w 948"/>
                <a:gd name="T7" fmla="*/ 313 h 628"/>
                <a:gd name="T8" fmla="*/ 372 w 948"/>
                <a:gd name="T9" fmla="*/ 0 h 628"/>
                <a:gd name="T10" fmla="*/ 372 w 948"/>
                <a:gd name="T11" fmla="*/ 174 h 628"/>
                <a:gd name="T12" fmla="*/ 948 w 948"/>
                <a:gd name="T13" fmla="*/ 174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8" h="628">
                  <a:moveTo>
                    <a:pt x="717" y="471"/>
                  </a:moveTo>
                  <a:lnTo>
                    <a:pt x="372" y="471"/>
                  </a:lnTo>
                  <a:lnTo>
                    <a:pt x="372" y="628"/>
                  </a:lnTo>
                  <a:lnTo>
                    <a:pt x="0" y="313"/>
                  </a:lnTo>
                  <a:lnTo>
                    <a:pt x="372" y="0"/>
                  </a:lnTo>
                  <a:lnTo>
                    <a:pt x="372" y="174"/>
                  </a:lnTo>
                  <a:lnTo>
                    <a:pt x="948" y="174"/>
                  </a:lnTo>
                </a:path>
              </a:pathLst>
            </a:custGeom>
            <a:noFill/>
            <a:ln w="19050"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>
                <a:solidFill>
                  <a:schemeClr val="lt1"/>
                </a:solidFill>
              </a:endParaRPr>
            </a:p>
          </p:txBody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91EC00CC-1A88-EC44-8B6B-E29947DD9A2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431988" y="2631901"/>
              <a:ext cx="1504950" cy="996950"/>
            </a:xfrm>
            <a:custGeom>
              <a:avLst/>
              <a:gdLst>
                <a:gd name="T0" fmla="*/ 717 w 948"/>
                <a:gd name="T1" fmla="*/ 471 h 628"/>
                <a:gd name="T2" fmla="*/ 372 w 948"/>
                <a:gd name="T3" fmla="*/ 471 h 628"/>
                <a:gd name="T4" fmla="*/ 372 w 948"/>
                <a:gd name="T5" fmla="*/ 628 h 628"/>
                <a:gd name="T6" fmla="*/ 0 w 948"/>
                <a:gd name="T7" fmla="*/ 313 h 628"/>
                <a:gd name="T8" fmla="*/ 372 w 948"/>
                <a:gd name="T9" fmla="*/ 0 h 628"/>
                <a:gd name="T10" fmla="*/ 372 w 948"/>
                <a:gd name="T11" fmla="*/ 174 h 628"/>
                <a:gd name="T12" fmla="*/ 948 w 948"/>
                <a:gd name="T13" fmla="*/ 174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8" h="628">
                  <a:moveTo>
                    <a:pt x="717" y="471"/>
                  </a:moveTo>
                  <a:lnTo>
                    <a:pt x="372" y="471"/>
                  </a:lnTo>
                  <a:lnTo>
                    <a:pt x="372" y="628"/>
                  </a:lnTo>
                  <a:lnTo>
                    <a:pt x="0" y="313"/>
                  </a:lnTo>
                  <a:lnTo>
                    <a:pt x="372" y="0"/>
                  </a:lnTo>
                  <a:lnTo>
                    <a:pt x="372" y="174"/>
                  </a:lnTo>
                  <a:lnTo>
                    <a:pt x="948" y="174"/>
                  </a:lnTo>
                </a:path>
              </a:pathLst>
            </a:custGeom>
            <a:noFill/>
            <a:ln w="19050"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>
                <a:solidFill>
                  <a:schemeClr val="lt1"/>
                </a:solidFill>
              </a:endParaRPr>
            </a:p>
          </p:txBody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DE07C3E5-A76E-B843-801D-23D5D9D1A2EB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9011065" y="2631901"/>
              <a:ext cx="1504950" cy="996950"/>
            </a:xfrm>
            <a:custGeom>
              <a:avLst/>
              <a:gdLst>
                <a:gd name="T0" fmla="*/ 717 w 948"/>
                <a:gd name="T1" fmla="*/ 471 h 628"/>
                <a:gd name="T2" fmla="*/ 372 w 948"/>
                <a:gd name="T3" fmla="*/ 471 h 628"/>
                <a:gd name="T4" fmla="*/ 372 w 948"/>
                <a:gd name="T5" fmla="*/ 628 h 628"/>
                <a:gd name="T6" fmla="*/ 0 w 948"/>
                <a:gd name="T7" fmla="*/ 313 h 628"/>
                <a:gd name="T8" fmla="*/ 372 w 948"/>
                <a:gd name="T9" fmla="*/ 0 h 628"/>
                <a:gd name="T10" fmla="*/ 372 w 948"/>
                <a:gd name="T11" fmla="*/ 174 h 628"/>
                <a:gd name="T12" fmla="*/ 948 w 948"/>
                <a:gd name="T13" fmla="*/ 174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8" h="628">
                  <a:moveTo>
                    <a:pt x="717" y="471"/>
                  </a:moveTo>
                  <a:lnTo>
                    <a:pt x="372" y="471"/>
                  </a:lnTo>
                  <a:lnTo>
                    <a:pt x="372" y="628"/>
                  </a:lnTo>
                  <a:lnTo>
                    <a:pt x="0" y="313"/>
                  </a:lnTo>
                  <a:lnTo>
                    <a:pt x="372" y="0"/>
                  </a:lnTo>
                  <a:lnTo>
                    <a:pt x="372" y="174"/>
                  </a:lnTo>
                  <a:lnTo>
                    <a:pt x="948" y="174"/>
                  </a:lnTo>
                </a:path>
              </a:pathLst>
            </a:custGeom>
            <a:noFill/>
            <a:ln w="19050"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>
                <a:solidFill>
                  <a:schemeClr val="lt1"/>
                </a:solidFill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2E6157A-510B-CB45-84BA-83EEFD6C79E8}"/>
                </a:ext>
              </a:extLst>
            </p:cNvPr>
            <p:cNvSpPr txBox="1"/>
            <p:nvPr/>
          </p:nvSpPr>
          <p:spPr>
            <a:xfrm>
              <a:off x="1110519" y="3878394"/>
              <a:ext cx="2036057" cy="123110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 err="1"/>
                <a:t>PPMagics</a:t>
              </a:r>
              <a:r>
                <a:rPr lang="en-US" sz="2000" dirty="0"/>
                <a:t>: available </a:t>
              </a:r>
              <a:r>
                <a:rPr lang="en-US" sz="2000" b="1" dirty="0"/>
                <a:t>now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/>
                <a:t>Gimel: available </a:t>
              </a:r>
              <a:r>
                <a:rPr lang="en-US" sz="2000" b="1" dirty="0"/>
                <a:t>now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2F46755-901E-2C42-BB23-126D193672CA}"/>
                </a:ext>
              </a:extLst>
            </p:cNvPr>
            <p:cNvSpPr txBox="1"/>
            <p:nvPr/>
          </p:nvSpPr>
          <p:spPr>
            <a:xfrm>
              <a:off x="3512495" y="3878394"/>
              <a:ext cx="2571661" cy="123110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/>
                <a:t>Airflow integration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/>
                <a:t>Github sharing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/>
                <a:t>Project collaboration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/>
                <a:t>Tableau integration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AAABE9D-354D-3049-9555-86D5592EC743}"/>
                </a:ext>
              </a:extLst>
            </p:cNvPr>
            <p:cNvSpPr txBox="1"/>
            <p:nvPr/>
          </p:nvSpPr>
          <p:spPr>
            <a:xfrm>
              <a:off x="6244222" y="3878394"/>
              <a:ext cx="2220527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/>
                <a:t>Config UI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/>
                <a:t>Dataset browser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/>
                <a:t>Pipelines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CA0E73D-D859-2146-B346-8451DF22A311}"/>
                </a:ext>
              </a:extLst>
            </p:cNvPr>
            <p:cNvSpPr txBox="1"/>
            <p:nvPr/>
          </p:nvSpPr>
          <p:spPr>
            <a:xfrm>
              <a:off x="8830668" y="3878394"/>
              <a:ext cx="1809723" cy="61555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/>
                <a:t>Data Science Workbench</a:t>
              </a:r>
            </a:p>
          </p:txBody>
        </p: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660CA84-1AE1-EF40-9F38-194F1A07BFA7}"/>
              </a:ext>
            </a:extLst>
          </p:cNvPr>
          <p:cNvCxnSpPr>
            <a:cxnSpLocks/>
          </p:cNvCxnSpPr>
          <p:nvPr/>
        </p:nvCxnSpPr>
        <p:spPr>
          <a:xfrm>
            <a:off x="371014" y="840014"/>
            <a:ext cx="484632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D91F24D0-4E32-504F-BE48-3E5AB9B37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9650" y="6356350"/>
            <a:ext cx="527050" cy="292099"/>
          </a:xfrm>
        </p:spPr>
        <p:txBody>
          <a:bodyPr/>
          <a:lstStyle/>
          <a:p>
            <a:fld id="{07CF5707-6B01-4E28-B52C-5F626EA6C564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58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74DB5-43A2-0542-8A93-7A28ECAD8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source links and info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E3A13E-81B3-6040-945F-5EE652077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2018 PayPal Inc. Confidential and proprietary.</a:t>
            </a:r>
          </a:p>
        </p:txBody>
      </p:sp>
      <p:graphicFrame>
        <p:nvGraphicFramePr>
          <p:cNvPr id="6" name="Content Placeholder 9">
            <a:extLst>
              <a:ext uri="{FF2B5EF4-FFF2-40B4-BE49-F238E27FC236}">
                <a16:creationId xmlns:a16="http://schemas.microsoft.com/office/drawing/2014/main" id="{BCE0AF0B-47B1-BE44-A2F6-95BD850B83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743130"/>
              </p:ext>
            </p:extLst>
          </p:nvPr>
        </p:nvGraphicFramePr>
        <p:xfrm>
          <a:off x="504824" y="1343292"/>
          <a:ext cx="11019769" cy="4584540"/>
        </p:xfrm>
        <a:graphic>
          <a:graphicData uri="http://schemas.openxmlformats.org/drawingml/2006/table">
            <a:tbl>
              <a:tblPr bandRow="1">
                <a:effectLst>
                  <a:outerShdw blurRad="50800" dist="63500" dir="18900000" algn="b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459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83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70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690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sz="2400" dirty="0"/>
                        <a:t>Install</a:t>
                      </a:r>
                      <a:endParaRPr lang="en-US" sz="24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2400" dirty="0"/>
                        <a:t>pip install </a:t>
                      </a:r>
                      <a:r>
                        <a:rPr lang="en-US" sz="2400" dirty="0" err="1"/>
                        <a:t>ppextensions</a:t>
                      </a:r>
                      <a:endParaRPr lang="en-US" sz="24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en-US" sz="32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690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sz="2400" dirty="0"/>
                        <a:t>Github</a:t>
                      </a:r>
                      <a:endParaRPr lang="en-US" sz="24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2400" dirty="0"/>
                        <a:t>http://</a:t>
                      </a:r>
                      <a:r>
                        <a:rPr lang="en-US" sz="2400" dirty="0" err="1"/>
                        <a:t>ppextensions.io</a:t>
                      </a:r>
                      <a:endParaRPr lang="en-US" sz="24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en-US" sz="32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690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sz="2400" dirty="0"/>
                        <a:t>Google Group</a:t>
                      </a:r>
                      <a:endParaRPr lang="en-US" sz="24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2400" dirty="0"/>
                        <a:t>https://</a:t>
                      </a:r>
                      <a:r>
                        <a:rPr lang="en-US" sz="2400" dirty="0" err="1"/>
                        <a:t>groups.google.com</a:t>
                      </a:r>
                      <a:r>
                        <a:rPr lang="en-US" sz="2400" dirty="0"/>
                        <a:t>/d/forum/</a:t>
                      </a:r>
                      <a:r>
                        <a:rPr lang="en-US" sz="2400" dirty="0" err="1"/>
                        <a:t>ppextensions</a:t>
                      </a:r>
                      <a:endParaRPr lang="en-US" sz="24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en-US" sz="32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690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sz="2400" dirty="0"/>
                        <a:t>Slack</a:t>
                      </a:r>
                      <a:endParaRPr lang="en-US" sz="24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2400" dirty="0"/>
                        <a:t>https://</a:t>
                      </a:r>
                      <a:r>
                        <a:rPr lang="en-US" sz="2400" dirty="0" err="1"/>
                        <a:t>ppextensions.slack.com</a:t>
                      </a:r>
                      <a:endParaRPr lang="en-US" sz="24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en-US" sz="32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690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sz="2400" dirty="0"/>
                        <a:t>Gimel</a:t>
                      </a:r>
                      <a:endParaRPr lang="en-US" sz="24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2400" dirty="0"/>
                        <a:t>http://</a:t>
                      </a:r>
                      <a:r>
                        <a:rPr lang="en-US" sz="2400" dirty="0" err="1"/>
                        <a:t>gimel.io</a:t>
                      </a:r>
                      <a:r>
                        <a:rPr lang="en-US" sz="2400" dirty="0"/>
                        <a:t> </a:t>
                      </a:r>
                      <a:endParaRPr lang="en-US" sz="24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en-US" sz="32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2148A3E-7C8F-B145-B2B3-AE0564F20F04}"/>
              </a:ext>
            </a:extLst>
          </p:cNvPr>
          <p:cNvCxnSpPr>
            <a:cxnSpLocks/>
          </p:cNvCxnSpPr>
          <p:nvPr/>
        </p:nvCxnSpPr>
        <p:spPr>
          <a:xfrm>
            <a:off x="371014" y="840014"/>
            <a:ext cx="438912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4182F87-393F-C84F-9234-1EF6E4067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9650" y="6356350"/>
            <a:ext cx="527050" cy="292099"/>
          </a:xfrm>
        </p:spPr>
        <p:txBody>
          <a:bodyPr/>
          <a:lstStyle/>
          <a:p>
            <a:fld id="{07CF5707-6B01-4E28-B52C-5F626EA6C564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A77BEB-EF84-EC4F-96D2-44B53EABB6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775" y="2322780"/>
            <a:ext cx="787400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56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4E2DA61-1B7A-694A-9FAD-06C7FFCBC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Q&amp;A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0A85EC-C637-CA4C-9776-55677DCD1B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© 2018 PayPal Inc. Confidential and proprietary.</a:t>
            </a:r>
          </a:p>
        </p:txBody>
      </p:sp>
    </p:spTree>
    <p:extLst>
      <p:ext uri="{BB962C8B-B14F-4D97-AF65-F5344CB8AC3E}">
        <p14:creationId xmlns:p14="http://schemas.microsoft.com/office/powerpoint/2010/main" val="836451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E8ADE-D2B1-49BD-BEE5-0D59833CF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04509-587B-4F0B-9E63-44E96AEEB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824" y="1730635"/>
            <a:ext cx="5349240" cy="4296932"/>
          </a:xfrm>
        </p:spPr>
        <p:txBody>
          <a:bodyPr vert="horz" lIns="0" tIns="45720" rIns="91440" bIns="4572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Product manager, data processing products at PayPal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20 years in data and analytics across networking, semi-conductors, telecom, security and fintech industries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Data warehouse developer, BI program manager, Data product manager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  <a:p>
            <a:pPr marL="228546" lvl="2" indent="0">
              <a:buNone/>
            </a:pPr>
            <a:r>
              <a:rPr lang="en-US" sz="1800" dirty="0" err="1">
                <a:latin typeface="+mn-lt"/>
              </a:rPr>
              <a:t>romehta@paypal.com</a:t>
            </a:r>
            <a:r>
              <a:rPr lang="en-US" sz="1800" dirty="0">
                <a:latin typeface="+mn-lt"/>
              </a:rPr>
              <a:t> </a:t>
            </a:r>
          </a:p>
          <a:p>
            <a:pPr marL="228546" lvl="2" indent="0">
              <a:buNone/>
            </a:pPr>
            <a:r>
              <a:rPr lang="en-US" sz="1800" dirty="0">
                <a:latin typeface="+mn-lt"/>
              </a:rPr>
              <a:t>https://</a:t>
            </a:r>
            <a:r>
              <a:rPr lang="en-US" sz="1800" dirty="0" err="1">
                <a:latin typeface="+mn-lt"/>
              </a:rPr>
              <a:t>www.linkedin.com</a:t>
            </a:r>
            <a:r>
              <a:rPr lang="en-US" sz="1800" dirty="0">
                <a:latin typeface="+mn-lt"/>
              </a:rPr>
              <a:t>/in/</a:t>
            </a:r>
            <a:r>
              <a:rPr lang="en-US" sz="1800" dirty="0" err="1">
                <a:latin typeface="+mn-lt"/>
              </a:rPr>
              <a:t>romit-mehta</a:t>
            </a:r>
            <a:endParaRPr lang="en-US" sz="1800" dirty="0">
              <a:latin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251EE2-6BFB-4D4F-A11F-F6E25985C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2018 </a:t>
            </a:r>
            <a:r>
              <a:rPr lang="en-GB" err="1"/>
              <a:t>PayPal</a:t>
            </a:r>
            <a:r>
              <a:rPr lang="en-GB"/>
              <a:t> Inc. Confidential and proprietary.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23B720-7C15-4170-88CC-9384FA9D90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3238" y="1179997"/>
            <a:ext cx="5349240" cy="479425"/>
          </a:xfrm>
        </p:spPr>
        <p:txBody>
          <a:bodyPr vert="horz" lIns="0" tIns="45720" rIns="91440" bIns="45720" rtlCol="0" anchor="t">
            <a:normAutofit/>
          </a:bodyPr>
          <a:lstStyle/>
          <a:p>
            <a:r>
              <a:rPr lang="en-US" sz="2400" err="1"/>
              <a:t>Romit</a:t>
            </a:r>
            <a:r>
              <a:rPr lang="en-US" sz="2400"/>
              <a:t> Mehta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D1A288-C2CD-44A2-B587-CB5133B4F76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843301" y="1730635"/>
            <a:ext cx="5848636" cy="4296932"/>
          </a:xfrm>
        </p:spPr>
        <p:txBody>
          <a:bodyPr vert="horz" lIns="0" tIns="45720" rIns="91440" bIns="45720" rtlCol="0" anchor="t">
            <a:noAutofit/>
          </a:bodyPr>
          <a:lstStyle/>
          <a:p>
            <a:pPr>
              <a:buChar char="•"/>
            </a:pPr>
            <a:r>
              <a:rPr lang="en-US" sz="2000" dirty="0">
                <a:latin typeface="+mn-lt"/>
              </a:rPr>
              <a:t>Software engineer, Big data platform engineering at PayPal</a:t>
            </a:r>
          </a:p>
          <a:p>
            <a:pPr>
              <a:buChar char="•"/>
            </a:pPr>
            <a:r>
              <a:rPr lang="en-US" sz="2000" dirty="0">
                <a:latin typeface="+mn-lt"/>
              </a:rPr>
              <a:t>5 years in building distributed and scalable applications</a:t>
            </a:r>
          </a:p>
          <a:p>
            <a:pPr>
              <a:buChar char="•"/>
            </a:pPr>
            <a:r>
              <a:rPr lang="en-US" sz="2000" dirty="0">
                <a:latin typeface="+mn-lt"/>
              </a:rPr>
              <a:t>PayPal Notebooks lead engineer</a:t>
            </a:r>
          </a:p>
          <a:p>
            <a:pPr marL="0" indent="0"/>
            <a:endParaRPr lang="en-US" dirty="0">
              <a:latin typeface="+mn-lt"/>
            </a:endParaRP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lvl="2">
              <a:buNone/>
            </a:pPr>
            <a:r>
              <a:rPr lang="en-US" sz="1800" dirty="0" err="1">
                <a:latin typeface="+mn-lt"/>
              </a:rPr>
              <a:t>pkanamarlapudi@paypal.com</a:t>
            </a:r>
            <a:r>
              <a:rPr lang="en-US" sz="1800" dirty="0">
                <a:latin typeface="+mn-lt"/>
              </a:rPr>
              <a:t> </a:t>
            </a:r>
          </a:p>
          <a:p>
            <a:pPr lvl="2">
              <a:buNone/>
            </a:pPr>
            <a:r>
              <a:rPr lang="en-US" sz="1700" dirty="0">
                <a:solidFill>
                  <a:srgbClr val="606060"/>
                </a:solidFill>
                <a:latin typeface="+mn-lt"/>
              </a:rPr>
              <a:t>https://</a:t>
            </a:r>
            <a:r>
              <a:rPr lang="en-US" sz="1700" dirty="0" err="1">
                <a:solidFill>
                  <a:srgbClr val="606060"/>
                </a:solidFill>
                <a:latin typeface="+mn-lt"/>
              </a:rPr>
              <a:t>www.linkedin.com</a:t>
            </a:r>
            <a:r>
              <a:rPr lang="en-US" sz="1700" dirty="0">
                <a:solidFill>
                  <a:srgbClr val="606060"/>
                </a:solidFill>
                <a:latin typeface="+mn-lt"/>
              </a:rPr>
              <a:t>/in/</a:t>
            </a:r>
            <a:r>
              <a:rPr lang="en-US" sz="1700" dirty="0" err="1">
                <a:solidFill>
                  <a:srgbClr val="606060"/>
                </a:solidFill>
                <a:latin typeface="+mn-lt"/>
              </a:rPr>
              <a:t>praveenkanamarlapudi</a:t>
            </a:r>
            <a:endParaRPr lang="en-US" sz="1700" dirty="0">
              <a:latin typeface="+mn-lt"/>
            </a:endParaRPr>
          </a:p>
          <a:p>
            <a:pPr>
              <a:buNone/>
            </a:pPr>
            <a:endParaRPr lang="en-US" sz="1600" dirty="0">
              <a:latin typeface="+mn-lt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9FD4DBA-058C-4D31-AAA4-EE4063D51B4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15188" y="1179997"/>
            <a:ext cx="5349240" cy="479425"/>
          </a:xfrm>
        </p:spPr>
        <p:txBody>
          <a:bodyPr vert="horz" lIns="0" tIns="45720" rIns="91440" bIns="45720" rtlCol="0" anchor="t">
            <a:normAutofit/>
          </a:bodyPr>
          <a:lstStyle/>
          <a:p>
            <a:r>
              <a:rPr lang="en-US" sz="2400"/>
              <a:t>Praveen </a:t>
            </a:r>
            <a:r>
              <a:rPr lang="en-US" sz="2400" err="1"/>
              <a:t>Kanamarlapudi</a:t>
            </a: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6832843D-B879-3B4B-B371-D663FB9C3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9650" y="6368225"/>
            <a:ext cx="527050" cy="292099"/>
          </a:xfrm>
        </p:spPr>
        <p:txBody>
          <a:bodyPr/>
          <a:lstStyle/>
          <a:p>
            <a:fld id="{07CF5707-6B01-4E28-B52C-5F626EA6C564}" type="slidenum">
              <a:rPr lang="en-US" smtClean="0"/>
              <a:pPr/>
              <a:t>3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C8939A3-5161-964D-A020-E66565A9964F}"/>
              </a:ext>
            </a:extLst>
          </p:cNvPr>
          <p:cNvCxnSpPr>
            <a:cxnSpLocks/>
          </p:cNvCxnSpPr>
          <p:nvPr/>
        </p:nvCxnSpPr>
        <p:spPr>
          <a:xfrm>
            <a:off x="360128" y="840014"/>
            <a:ext cx="25146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53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9AD2F8C-D627-DF45-9F37-EAA968A92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PayPal Key Metrics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81C9A1-500A-C341-BBC3-88728BBF0D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2018 PayPal Inc. Confidential and proprietary.</a:t>
            </a:r>
          </a:p>
        </p:txBody>
      </p:sp>
    </p:spTree>
    <p:extLst>
      <p:ext uri="{BB962C8B-B14F-4D97-AF65-F5344CB8AC3E}">
        <p14:creationId xmlns:p14="http://schemas.microsoft.com/office/powerpoint/2010/main" val="75196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06EAC9-1BAF-B443-BC0B-90ED53131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 PayPal Inc. Confidential and proprietary.</a:t>
            </a:r>
          </a:p>
        </p:txBody>
      </p:sp>
      <p:sp>
        <p:nvSpPr>
          <p:cNvPr id="9" name="Title 5">
            <a:extLst>
              <a:ext uri="{FF2B5EF4-FFF2-40B4-BE49-F238E27FC236}">
                <a16:creationId xmlns:a16="http://schemas.microsoft.com/office/drawing/2014/main" id="{648BE039-0500-9148-ACD9-875EEC103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9" y="527050"/>
            <a:ext cx="11187113" cy="311150"/>
          </a:xfrm>
        </p:spPr>
        <p:txBody>
          <a:bodyPr/>
          <a:lstStyle/>
          <a:p>
            <a:r>
              <a:rPr lang="en-US"/>
              <a:t>PayPal Customers, Transactions and Growth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29123A2-6971-E042-B467-7AE8CEEC1338}"/>
              </a:ext>
            </a:extLst>
          </p:cNvPr>
          <p:cNvCxnSpPr>
            <a:cxnSpLocks/>
          </p:cNvCxnSpPr>
          <p:nvPr/>
        </p:nvCxnSpPr>
        <p:spPr>
          <a:xfrm>
            <a:off x="360128" y="840014"/>
            <a:ext cx="70866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47249F4-E5D1-AA41-87A6-08FE6ABDDB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4825" y="1475251"/>
            <a:ext cx="11187113" cy="419516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321CB8B-D10E-014B-B929-0A5F46CA8202}"/>
              </a:ext>
            </a:extLst>
          </p:cNvPr>
          <p:cNvSpPr txBox="1"/>
          <p:nvPr/>
        </p:nvSpPr>
        <p:spPr>
          <a:xfrm>
            <a:off x="8817427" y="6348525"/>
            <a:ext cx="22860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/>
              <a:t>From: </a:t>
            </a:r>
            <a:r>
              <a:rPr lang="en-US" sz="1000" dirty="0">
                <a:hlinkClick r:id="rId3"/>
              </a:rPr>
              <a:t>PayPal’s Q2 2018 Investor Update</a:t>
            </a:r>
            <a:endParaRPr lang="en-US" sz="1000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DEE72330-74FF-134B-B395-DA0F285CF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9650" y="6356350"/>
            <a:ext cx="527050" cy="292099"/>
          </a:xfrm>
        </p:spPr>
        <p:txBody>
          <a:bodyPr/>
          <a:lstStyle/>
          <a:p>
            <a:fld id="{07CF5707-6B01-4E28-B52C-5F626EA6C56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37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B256112-8B5A-C24E-9161-C310863BE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PayPal Analytics Ecosystem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E0C5C-10B2-F944-8AA2-11E900E234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© 2018 PayPal Inc. Confidential and proprietary.</a:t>
            </a:r>
          </a:p>
        </p:txBody>
      </p:sp>
    </p:spTree>
    <p:extLst>
      <p:ext uri="{BB962C8B-B14F-4D97-AF65-F5344CB8AC3E}">
        <p14:creationId xmlns:p14="http://schemas.microsoft.com/office/powerpoint/2010/main" val="409224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06EAC9-1BAF-B443-BC0B-90ED53131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 PayPal Inc. Confidential and proprietary.</a:t>
            </a:r>
          </a:p>
        </p:txBody>
      </p:sp>
      <p:sp>
        <p:nvSpPr>
          <p:cNvPr id="11" name="Title 5">
            <a:extLst>
              <a:ext uri="{FF2B5EF4-FFF2-40B4-BE49-F238E27FC236}">
                <a16:creationId xmlns:a16="http://schemas.microsoft.com/office/drawing/2014/main" id="{7725B0DD-614D-DC4C-9A55-95765C0C8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9" y="527050"/>
            <a:ext cx="11187113" cy="311150"/>
          </a:xfrm>
        </p:spPr>
        <p:txBody>
          <a:bodyPr/>
          <a:lstStyle/>
          <a:p>
            <a:r>
              <a:rPr lang="en-US"/>
              <a:t>PayPal Big Data Platform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DE5820A-AE72-624F-B73C-A19CDB01C8DF}"/>
              </a:ext>
            </a:extLst>
          </p:cNvPr>
          <p:cNvCxnSpPr>
            <a:cxnSpLocks/>
          </p:cNvCxnSpPr>
          <p:nvPr/>
        </p:nvCxnSpPr>
        <p:spPr>
          <a:xfrm>
            <a:off x="371014" y="840014"/>
            <a:ext cx="41148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B2F86E0-3DD1-F44A-9607-7FF45CD3F88A}"/>
              </a:ext>
            </a:extLst>
          </p:cNvPr>
          <p:cNvGrpSpPr/>
          <p:nvPr/>
        </p:nvGrpSpPr>
        <p:grpSpPr>
          <a:xfrm>
            <a:off x="5662014" y="2858527"/>
            <a:ext cx="1426976" cy="1264002"/>
            <a:chOff x="5492965" y="2682980"/>
            <a:chExt cx="1426976" cy="1264002"/>
          </a:xfrm>
        </p:grpSpPr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D6B42F2D-6CBB-C14D-880D-51AC194906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919647" y="2682980"/>
              <a:ext cx="575751" cy="970710"/>
            </a:xfrm>
            <a:prstGeom prst="rect">
              <a:avLst/>
            </a:prstGeom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E237AA5-E4D8-2941-ACED-05E564D1909C}"/>
                </a:ext>
              </a:extLst>
            </p:cNvPr>
            <p:cNvSpPr txBox="1"/>
            <p:nvPr/>
          </p:nvSpPr>
          <p:spPr>
            <a:xfrm>
              <a:off x="5492965" y="3762316"/>
              <a:ext cx="1426976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/>
                <a:t>160+ PB Data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744EF4F-D834-5D4E-8110-ECC2CECD658D}"/>
              </a:ext>
            </a:extLst>
          </p:cNvPr>
          <p:cNvGrpSpPr/>
          <p:nvPr/>
        </p:nvGrpSpPr>
        <p:grpSpPr>
          <a:xfrm>
            <a:off x="3511336" y="1905154"/>
            <a:ext cx="1426976" cy="1444616"/>
            <a:chOff x="7587461" y="3540860"/>
            <a:chExt cx="1426976" cy="1444616"/>
          </a:xfrm>
        </p:grpSpPr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398A7D93-CE56-1A4D-B1B6-DE771B03F6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07506" y="3540860"/>
              <a:ext cx="586887" cy="953373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2297D1D-E6A9-6643-8E30-12D3F805E7F4}"/>
                </a:ext>
              </a:extLst>
            </p:cNvPr>
            <p:cNvSpPr txBox="1"/>
            <p:nvPr/>
          </p:nvSpPr>
          <p:spPr>
            <a:xfrm>
              <a:off x="7587461" y="4646922"/>
              <a:ext cx="1426976" cy="3385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100"/>
                <a:t>75,000+ YARN jobs/day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725C260-EDE3-DF4B-A4E3-9BEE60FE43FE}"/>
              </a:ext>
            </a:extLst>
          </p:cNvPr>
          <p:cNvGrpSpPr/>
          <p:nvPr/>
        </p:nvGrpSpPr>
        <p:grpSpPr>
          <a:xfrm>
            <a:off x="8049537" y="3600729"/>
            <a:ext cx="1426976" cy="1725728"/>
            <a:chOff x="3405106" y="1999798"/>
            <a:chExt cx="1426976" cy="1725728"/>
          </a:xfrm>
        </p:grpSpPr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E28DA9AE-316B-B640-BE72-3499D009700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82588" y="1999798"/>
              <a:ext cx="1072012" cy="833197"/>
            </a:xfrm>
            <a:prstGeom prst="rect">
              <a:avLst/>
            </a:prstGeom>
          </p:spPr>
        </p:pic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6051CE0-747D-664F-B3EF-2D0A5C316DAC}"/>
                </a:ext>
              </a:extLst>
            </p:cNvPr>
            <p:cNvSpPr txBox="1"/>
            <p:nvPr/>
          </p:nvSpPr>
          <p:spPr>
            <a:xfrm>
              <a:off x="3405106" y="2986862"/>
              <a:ext cx="1426976" cy="7386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/>
                <a:t>One of the largest </a:t>
              </a:r>
              <a:r>
                <a:rPr lang="en-US" sz="1200" b="1"/>
                <a:t>Aerospike</a:t>
              </a:r>
              <a:r>
                <a:rPr lang="en-US" sz="1200"/>
                <a:t>, </a:t>
              </a:r>
              <a:r>
                <a:rPr lang="en-US" sz="1200" b="1"/>
                <a:t>Teradata</a:t>
              </a:r>
              <a:r>
                <a:rPr lang="en-US" sz="1200"/>
                <a:t>, </a:t>
              </a:r>
              <a:r>
                <a:rPr lang="en-US" sz="1200" b="1"/>
                <a:t>Hortonworks</a:t>
              </a:r>
              <a:r>
                <a:rPr lang="en-US" sz="1200"/>
                <a:t> and </a:t>
              </a:r>
              <a:r>
                <a:rPr lang="en-US" sz="1200" b="1"/>
                <a:t>Oracle</a:t>
              </a:r>
              <a:r>
                <a:rPr lang="en-US" sz="1200"/>
                <a:t> installations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9E86D5E-7EC7-7843-BA54-107FB3E7F5F4}"/>
              </a:ext>
            </a:extLst>
          </p:cNvPr>
          <p:cNvGrpSpPr/>
          <p:nvPr/>
        </p:nvGrpSpPr>
        <p:grpSpPr>
          <a:xfrm>
            <a:off x="10271742" y="4845669"/>
            <a:ext cx="1426976" cy="1510681"/>
            <a:chOff x="10002412" y="4754412"/>
            <a:chExt cx="1426976" cy="1510681"/>
          </a:xfrm>
        </p:grpSpPr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3A361852-3CD8-0F4C-A674-B98C3D9F583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277517" y="4754412"/>
              <a:ext cx="876767" cy="873911"/>
            </a:xfrm>
            <a:prstGeom prst="rect">
              <a:avLst/>
            </a:prstGeom>
          </p:spPr>
        </p:pic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400DFE3-1B53-5D4C-96D0-7316FA2AB3C3}"/>
                </a:ext>
              </a:extLst>
            </p:cNvPr>
            <p:cNvSpPr txBox="1"/>
            <p:nvPr/>
          </p:nvSpPr>
          <p:spPr>
            <a:xfrm>
              <a:off x="10002412" y="5757262"/>
              <a:ext cx="1426976" cy="5078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100"/>
                <a:t>Compute supported: MR, Pig, Hive, Spark, Beam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51310A0-5C0F-6B4F-A78A-83BEF38850CB}"/>
              </a:ext>
            </a:extLst>
          </p:cNvPr>
          <p:cNvGrpSpPr/>
          <p:nvPr/>
        </p:nvGrpSpPr>
        <p:grpSpPr>
          <a:xfrm>
            <a:off x="813489" y="1152839"/>
            <a:ext cx="1930734" cy="1340539"/>
            <a:chOff x="813489" y="1152839"/>
            <a:chExt cx="1930734" cy="1340539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CFF0A92-2898-F74B-84EA-26045F4EBD76}"/>
                </a:ext>
              </a:extLst>
            </p:cNvPr>
            <p:cNvSpPr txBox="1"/>
            <p:nvPr/>
          </p:nvSpPr>
          <p:spPr>
            <a:xfrm>
              <a:off x="813489" y="1939380"/>
              <a:ext cx="1930734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/>
                <a:t>13 prod clusters, 12 non-prod clusters</a:t>
              </a:r>
            </a:p>
            <a:p>
              <a:pPr algn="ctr"/>
              <a:r>
                <a:rPr lang="en-US" sz="1200"/>
                <a:t>GPU co-located with Hadoop</a:t>
              </a:r>
            </a:p>
          </p:txBody>
        </p:sp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42E62C29-FC64-3644-A407-505BA9D070E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64456" y="1152839"/>
              <a:ext cx="1828800" cy="787790"/>
            </a:xfrm>
            <a:prstGeom prst="rect">
              <a:avLst/>
            </a:prstGeom>
          </p:spPr>
        </p:pic>
      </p:grpSp>
      <p:sp>
        <p:nvSpPr>
          <p:cNvPr id="20" name="Slide Number Placeholder 4">
            <a:extLst>
              <a:ext uri="{FF2B5EF4-FFF2-40B4-BE49-F238E27FC236}">
                <a16:creationId xmlns:a16="http://schemas.microsoft.com/office/drawing/2014/main" id="{0806DA54-D582-C442-AD4E-83DFA65D8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9650" y="6356350"/>
            <a:ext cx="527050" cy="292099"/>
          </a:xfrm>
        </p:spPr>
        <p:txBody>
          <a:bodyPr/>
          <a:lstStyle/>
          <a:p>
            <a:fld id="{07CF5707-6B01-4E28-B52C-5F626EA6C56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1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988559-7EBF-1148-8A8A-CA2E2A2C3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41909" y="6305545"/>
            <a:ext cx="4114800" cy="311150"/>
          </a:xfrm>
        </p:spPr>
        <p:txBody>
          <a:bodyPr/>
          <a:lstStyle/>
          <a:p>
            <a:r>
              <a:rPr lang="en-US"/>
              <a:t>© 2018 PayPal Inc. Confidential and proprietary.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DE7CE3A-EEF0-A04F-85B9-04C7D5474AC8}"/>
              </a:ext>
            </a:extLst>
          </p:cNvPr>
          <p:cNvGrpSpPr/>
          <p:nvPr/>
        </p:nvGrpSpPr>
        <p:grpSpPr>
          <a:xfrm>
            <a:off x="1677035" y="444126"/>
            <a:ext cx="914400" cy="1299427"/>
            <a:chOff x="1677035" y="444126"/>
            <a:chExt cx="914400" cy="1299427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9C68A06-C5F5-9A46-9E5D-4AB1421BDB02}"/>
                </a:ext>
              </a:extLst>
            </p:cNvPr>
            <p:cNvGrpSpPr/>
            <p:nvPr/>
          </p:nvGrpSpPr>
          <p:grpSpPr>
            <a:xfrm>
              <a:off x="1677035" y="444126"/>
              <a:ext cx="914400" cy="914400"/>
              <a:chOff x="1295974" y="1298870"/>
              <a:chExt cx="1501127" cy="1501126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5540D1D0-271B-C746-87F7-209229B10B5B}"/>
                  </a:ext>
                </a:extLst>
              </p:cNvPr>
              <p:cNvGrpSpPr/>
              <p:nvPr/>
            </p:nvGrpSpPr>
            <p:grpSpPr>
              <a:xfrm>
                <a:off x="1295974" y="1298870"/>
                <a:ext cx="1501127" cy="1501126"/>
                <a:chOff x="1295974" y="1298870"/>
                <a:chExt cx="1501127" cy="1501126"/>
              </a:xfrm>
            </p:grpSpPr>
            <p:sp>
              <p:nvSpPr>
                <p:cNvPr id="21" name="Oval 20">
                  <a:extLst>
                    <a:ext uri="{FF2B5EF4-FFF2-40B4-BE49-F238E27FC236}">
                      <a16:creationId xmlns:a16="http://schemas.microsoft.com/office/drawing/2014/main" id="{343301AE-4D82-9945-854A-4FA629C64E6F}"/>
                    </a:ext>
                  </a:extLst>
                </p:cNvPr>
                <p:cNvSpPr/>
                <p:nvPr/>
              </p:nvSpPr>
              <p:spPr>
                <a:xfrm>
                  <a:off x="1295974" y="1298870"/>
                  <a:ext cx="1501127" cy="1501126"/>
                </a:xfrm>
                <a:prstGeom prst="ellipse">
                  <a:avLst/>
                </a:prstGeom>
                <a:ln w="19050">
                  <a:solidFill>
                    <a:srgbClr val="2F5798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ayPal Sans Big" charset="0"/>
                    <a:ea typeface="PayPal Sans Big" charset="0"/>
                    <a:cs typeface="PayPal Sans Big" charset="0"/>
                  </a:endParaRPr>
                </a:p>
              </p:txBody>
            </p:sp>
            <p:sp>
              <p:nvSpPr>
                <p:cNvPr id="22" name="Freeform 21">
                  <a:extLst>
                    <a:ext uri="{FF2B5EF4-FFF2-40B4-BE49-F238E27FC236}">
                      <a16:creationId xmlns:a16="http://schemas.microsoft.com/office/drawing/2014/main" id="{0B04D838-7B26-5F45-9FD2-163551EE6EF0}"/>
                    </a:ext>
                  </a:extLst>
                </p:cNvPr>
                <p:cNvSpPr/>
                <p:nvPr/>
              </p:nvSpPr>
              <p:spPr>
                <a:xfrm>
                  <a:off x="1827482" y="1911994"/>
                  <a:ext cx="601734" cy="402549"/>
                </a:xfrm>
                <a:custGeom>
                  <a:avLst/>
                  <a:gdLst>
                    <a:gd name="connsiteX0" fmla="*/ 1661798 w 2164637"/>
                    <a:gd name="connsiteY0" fmla="*/ 7758 h 1592914"/>
                    <a:gd name="connsiteX1" fmla="*/ 1790348 w 2164637"/>
                    <a:gd name="connsiteY1" fmla="*/ 77533 h 1592914"/>
                    <a:gd name="connsiteX2" fmla="*/ 2164637 w 2164637"/>
                    <a:gd name="connsiteY2" fmla="*/ 781486 h 1592914"/>
                    <a:gd name="connsiteX3" fmla="*/ 2159875 w 2164637"/>
                    <a:gd name="connsiteY3" fmla="*/ 1592914 h 1592914"/>
                    <a:gd name="connsiteX4" fmla="*/ 935534 w 2164637"/>
                    <a:gd name="connsiteY4" fmla="*/ 1591792 h 1592914"/>
                    <a:gd name="connsiteX5" fmla="*/ 957414 w 2164637"/>
                    <a:gd name="connsiteY5" fmla="*/ 1559339 h 1592914"/>
                    <a:gd name="connsiteX6" fmla="*/ 966440 w 2164637"/>
                    <a:gd name="connsiteY6" fmla="*/ 1514632 h 1592914"/>
                    <a:gd name="connsiteX7" fmla="*/ 966440 w 2164637"/>
                    <a:gd name="connsiteY7" fmla="*/ 415621 h 1592914"/>
                    <a:gd name="connsiteX8" fmla="*/ 896292 w 2164637"/>
                    <a:gd name="connsiteY8" fmla="*/ 309792 h 1592914"/>
                    <a:gd name="connsiteX9" fmla="*/ 866425 w 2164637"/>
                    <a:gd name="connsiteY9" fmla="*/ 303762 h 1592914"/>
                    <a:gd name="connsiteX10" fmla="*/ 873297 w 2164637"/>
                    <a:gd name="connsiteY10" fmla="*/ 269724 h 1592914"/>
                    <a:gd name="connsiteX11" fmla="*/ 1007351 w 2164637"/>
                    <a:gd name="connsiteY11" fmla="*/ 180868 h 1592914"/>
                    <a:gd name="connsiteX12" fmla="*/ 1152837 w 2164637"/>
                    <a:gd name="connsiteY12" fmla="*/ 326354 h 1592914"/>
                    <a:gd name="connsiteX13" fmla="*/ 1110226 w 2164637"/>
                    <a:gd name="connsiteY13" fmla="*/ 429229 h 1592914"/>
                    <a:gd name="connsiteX14" fmla="*/ 1077780 w 2164637"/>
                    <a:gd name="connsiteY14" fmla="*/ 451105 h 1592914"/>
                    <a:gd name="connsiteX15" fmla="*/ 1109082 w 2164637"/>
                    <a:gd name="connsiteY15" fmla="*/ 857184 h 1592914"/>
                    <a:gd name="connsiteX16" fmla="*/ 367197 w 2164637"/>
                    <a:gd name="connsiteY16" fmla="*/ 0 h 1592914"/>
                    <a:gd name="connsiteX17" fmla="*/ 555168 w 2164637"/>
                    <a:gd name="connsiteY17" fmla="*/ 300766 h 1592914"/>
                    <a:gd name="connsiteX18" fmla="*/ 0 w 2164637"/>
                    <a:gd name="connsiteY18" fmla="*/ 300766 h 1592914"/>
                    <a:gd name="connsiteX19" fmla="*/ 6690 w 2164637"/>
                    <a:gd name="connsiteY19" fmla="*/ 290046 h 1592914"/>
                    <a:gd name="connsiteX20" fmla="*/ 224354 w 2164637"/>
                    <a:gd name="connsiteY20" fmla="*/ 77533 h 15929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2164637" h="1592914">
                      <a:moveTo>
                        <a:pt x="1661798" y="7758"/>
                      </a:moveTo>
                      <a:lnTo>
                        <a:pt x="1790348" y="77533"/>
                      </a:lnTo>
                      <a:cubicBezTo>
                        <a:pt x="2016167" y="230093"/>
                        <a:pt x="2164637" y="488451"/>
                        <a:pt x="2164637" y="781486"/>
                      </a:cubicBezTo>
                      <a:cubicBezTo>
                        <a:pt x="2164637" y="1051962"/>
                        <a:pt x="2159875" y="1322438"/>
                        <a:pt x="2159875" y="1592914"/>
                      </a:cubicBezTo>
                      <a:lnTo>
                        <a:pt x="935534" y="1591792"/>
                      </a:lnTo>
                      <a:lnTo>
                        <a:pt x="957414" y="1559339"/>
                      </a:lnTo>
                      <a:cubicBezTo>
                        <a:pt x="963226" y="1545598"/>
                        <a:pt x="966440" y="1530491"/>
                        <a:pt x="966440" y="1514632"/>
                      </a:cubicBezTo>
                      <a:lnTo>
                        <a:pt x="966440" y="415621"/>
                      </a:lnTo>
                      <a:cubicBezTo>
                        <a:pt x="966440" y="368046"/>
                        <a:pt x="937515" y="327228"/>
                        <a:pt x="896292" y="309792"/>
                      </a:cubicBezTo>
                      <a:lnTo>
                        <a:pt x="866425" y="303762"/>
                      </a:lnTo>
                      <a:lnTo>
                        <a:pt x="873297" y="269724"/>
                      </a:lnTo>
                      <a:cubicBezTo>
                        <a:pt x="895383" y="217507"/>
                        <a:pt x="947088" y="180868"/>
                        <a:pt x="1007351" y="180868"/>
                      </a:cubicBezTo>
                      <a:cubicBezTo>
                        <a:pt x="1087701" y="180868"/>
                        <a:pt x="1152837" y="246004"/>
                        <a:pt x="1152837" y="326354"/>
                      </a:cubicBezTo>
                      <a:cubicBezTo>
                        <a:pt x="1152837" y="366530"/>
                        <a:pt x="1136554" y="402901"/>
                        <a:pt x="1110226" y="429229"/>
                      </a:cubicBezTo>
                      <a:lnTo>
                        <a:pt x="1077780" y="451105"/>
                      </a:lnTo>
                      <a:lnTo>
                        <a:pt x="1109082" y="857184"/>
                      </a:lnTo>
                      <a:close/>
                      <a:moveTo>
                        <a:pt x="367197" y="0"/>
                      </a:moveTo>
                      <a:lnTo>
                        <a:pt x="555168" y="300766"/>
                      </a:lnTo>
                      <a:lnTo>
                        <a:pt x="0" y="300766"/>
                      </a:lnTo>
                      <a:lnTo>
                        <a:pt x="6690" y="290046"/>
                      </a:lnTo>
                      <a:cubicBezTo>
                        <a:pt x="65867" y="206831"/>
                        <a:pt x="139672" y="134743"/>
                        <a:pt x="224354" y="77533"/>
                      </a:cubicBezTo>
                      <a:close/>
                    </a:path>
                  </a:pathLst>
                </a:custGeom>
                <a:solidFill>
                  <a:srgbClr val="C0000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ayPal Sans Big" charset="0"/>
                    <a:ea typeface="PayPal Sans Big" charset="0"/>
                    <a:cs typeface="PayPal Sans Big" charset="0"/>
                  </a:endParaRPr>
                </a:p>
              </p:txBody>
            </p: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C91F4527-B783-E640-B344-ED888D102E13}"/>
                  </a:ext>
                </a:extLst>
              </p:cNvPr>
              <p:cNvGrpSpPr/>
              <p:nvPr/>
            </p:nvGrpSpPr>
            <p:grpSpPr>
              <a:xfrm>
                <a:off x="1912557" y="1467584"/>
                <a:ext cx="389904" cy="448599"/>
                <a:chOff x="3249445" y="1137903"/>
                <a:chExt cx="2311292" cy="2925153"/>
              </a:xfrm>
              <a:solidFill>
                <a:srgbClr val="C00000"/>
              </a:solidFill>
            </p:grpSpPr>
            <p:sp>
              <p:nvSpPr>
                <p:cNvPr id="19" name="Freeform 18">
                  <a:extLst>
                    <a:ext uri="{FF2B5EF4-FFF2-40B4-BE49-F238E27FC236}">
                      <a16:creationId xmlns:a16="http://schemas.microsoft.com/office/drawing/2014/main" id="{BFB7AE13-854C-C243-99B5-6E2477AEF71B}"/>
                    </a:ext>
                  </a:extLst>
                </p:cNvPr>
                <p:cNvSpPr/>
                <p:nvPr/>
              </p:nvSpPr>
              <p:spPr>
                <a:xfrm>
                  <a:off x="3249445" y="1137903"/>
                  <a:ext cx="2311292" cy="2925153"/>
                </a:xfrm>
                <a:custGeom>
                  <a:avLst/>
                  <a:gdLst>
                    <a:gd name="connsiteX0" fmla="*/ 1691238 w 2311292"/>
                    <a:gd name="connsiteY0" fmla="*/ 538892 h 2925153"/>
                    <a:gd name="connsiteX1" fmla="*/ 1618609 w 2311292"/>
                    <a:gd name="connsiteY1" fmla="*/ 624220 h 2925153"/>
                    <a:gd name="connsiteX2" fmla="*/ 507359 w 2311292"/>
                    <a:gd name="connsiteY2" fmla="*/ 808370 h 2925153"/>
                    <a:gd name="connsiteX3" fmla="*/ 208909 w 2311292"/>
                    <a:gd name="connsiteY3" fmla="*/ 1119522 h 2925153"/>
                    <a:gd name="connsiteX4" fmla="*/ 259709 w 2311292"/>
                    <a:gd name="connsiteY4" fmla="*/ 1510047 h 2925153"/>
                    <a:gd name="connsiteX5" fmla="*/ 100959 w 2311292"/>
                    <a:gd name="connsiteY5" fmla="*/ 1697372 h 2925153"/>
                    <a:gd name="connsiteX6" fmla="*/ 462909 w 2311292"/>
                    <a:gd name="connsiteY6" fmla="*/ 2186322 h 2925153"/>
                    <a:gd name="connsiteX7" fmla="*/ 1113784 w 2311292"/>
                    <a:gd name="connsiteY7" fmla="*/ 2834020 h 2925153"/>
                    <a:gd name="connsiteX8" fmla="*/ 1850384 w 2311292"/>
                    <a:gd name="connsiteY8" fmla="*/ 2176795 h 2925153"/>
                    <a:gd name="connsiteX9" fmla="*/ 2224238 w 2311292"/>
                    <a:gd name="connsiteY9" fmla="*/ 1626728 h 2925153"/>
                    <a:gd name="connsiteX10" fmla="*/ 2051202 w 2311292"/>
                    <a:gd name="connsiteY10" fmla="*/ 1506077 h 2925153"/>
                    <a:gd name="connsiteX11" fmla="*/ 2104384 w 2311292"/>
                    <a:gd name="connsiteY11" fmla="*/ 878220 h 2925153"/>
                    <a:gd name="connsiteX12" fmla="*/ 1691238 w 2311292"/>
                    <a:gd name="connsiteY12" fmla="*/ 538892 h 2925153"/>
                    <a:gd name="connsiteX13" fmla="*/ 1155593 w 2311292"/>
                    <a:gd name="connsiteY13" fmla="*/ 113 h 2925153"/>
                    <a:gd name="connsiteX14" fmla="*/ 2064236 w 2311292"/>
                    <a:gd name="connsiteY14" fmla="*/ 525797 h 2925153"/>
                    <a:gd name="connsiteX15" fmla="*/ 2176948 w 2311292"/>
                    <a:gd name="connsiteY15" fmla="*/ 1341455 h 2925153"/>
                    <a:gd name="connsiteX16" fmla="*/ 1932156 w 2311292"/>
                    <a:gd name="connsiteY16" fmla="*/ 2210134 h 2925153"/>
                    <a:gd name="connsiteX17" fmla="*/ 1199206 w 2311292"/>
                    <a:gd name="connsiteY17" fmla="*/ 2924985 h 2925153"/>
                    <a:gd name="connsiteX18" fmla="*/ 382756 w 2311292"/>
                    <a:gd name="connsiteY18" fmla="*/ 2202198 h 2925153"/>
                    <a:gd name="connsiteX19" fmla="*/ 149076 w 2311292"/>
                    <a:gd name="connsiteY19" fmla="*/ 1335422 h 2925153"/>
                    <a:gd name="connsiteX20" fmla="*/ 1155593 w 2311292"/>
                    <a:gd name="connsiteY20" fmla="*/ 113 h 2925153"/>
                    <a:gd name="connsiteX0" fmla="*/ 1691238 w 2311292"/>
                    <a:gd name="connsiteY0" fmla="*/ 538892 h 2925153"/>
                    <a:gd name="connsiteX1" fmla="*/ 1618609 w 2311292"/>
                    <a:gd name="connsiteY1" fmla="*/ 624220 h 2925153"/>
                    <a:gd name="connsiteX2" fmla="*/ 507359 w 2311292"/>
                    <a:gd name="connsiteY2" fmla="*/ 808370 h 2925153"/>
                    <a:gd name="connsiteX3" fmla="*/ 208909 w 2311292"/>
                    <a:gd name="connsiteY3" fmla="*/ 1119522 h 2925153"/>
                    <a:gd name="connsiteX4" fmla="*/ 259709 w 2311292"/>
                    <a:gd name="connsiteY4" fmla="*/ 1510047 h 2925153"/>
                    <a:gd name="connsiteX5" fmla="*/ 100959 w 2311292"/>
                    <a:gd name="connsiteY5" fmla="*/ 1697372 h 2925153"/>
                    <a:gd name="connsiteX6" fmla="*/ 462909 w 2311292"/>
                    <a:gd name="connsiteY6" fmla="*/ 2186322 h 2925153"/>
                    <a:gd name="connsiteX7" fmla="*/ 1113784 w 2311292"/>
                    <a:gd name="connsiteY7" fmla="*/ 2834020 h 2925153"/>
                    <a:gd name="connsiteX8" fmla="*/ 1850384 w 2311292"/>
                    <a:gd name="connsiteY8" fmla="*/ 2176795 h 2925153"/>
                    <a:gd name="connsiteX9" fmla="*/ 2224238 w 2311292"/>
                    <a:gd name="connsiteY9" fmla="*/ 1626728 h 2925153"/>
                    <a:gd name="connsiteX10" fmla="*/ 2051202 w 2311292"/>
                    <a:gd name="connsiteY10" fmla="*/ 1506077 h 2925153"/>
                    <a:gd name="connsiteX11" fmla="*/ 2104384 w 2311292"/>
                    <a:gd name="connsiteY11" fmla="*/ 878220 h 2925153"/>
                    <a:gd name="connsiteX12" fmla="*/ 1691238 w 2311292"/>
                    <a:gd name="connsiteY12" fmla="*/ 538892 h 2925153"/>
                    <a:gd name="connsiteX13" fmla="*/ 1155593 w 2311292"/>
                    <a:gd name="connsiteY13" fmla="*/ 113 h 2925153"/>
                    <a:gd name="connsiteX14" fmla="*/ 2064236 w 2311292"/>
                    <a:gd name="connsiteY14" fmla="*/ 525797 h 2925153"/>
                    <a:gd name="connsiteX15" fmla="*/ 2176948 w 2311292"/>
                    <a:gd name="connsiteY15" fmla="*/ 1341455 h 2925153"/>
                    <a:gd name="connsiteX16" fmla="*/ 1932156 w 2311292"/>
                    <a:gd name="connsiteY16" fmla="*/ 2210134 h 2925153"/>
                    <a:gd name="connsiteX17" fmla="*/ 1199206 w 2311292"/>
                    <a:gd name="connsiteY17" fmla="*/ 2924985 h 2925153"/>
                    <a:gd name="connsiteX18" fmla="*/ 382756 w 2311292"/>
                    <a:gd name="connsiteY18" fmla="*/ 2202198 h 2925153"/>
                    <a:gd name="connsiteX19" fmla="*/ 149076 w 2311292"/>
                    <a:gd name="connsiteY19" fmla="*/ 1335422 h 2925153"/>
                    <a:gd name="connsiteX20" fmla="*/ 1155593 w 2311292"/>
                    <a:gd name="connsiteY20" fmla="*/ 113 h 2925153"/>
                    <a:gd name="connsiteX0" fmla="*/ 1691238 w 2311292"/>
                    <a:gd name="connsiteY0" fmla="*/ 538892 h 2925153"/>
                    <a:gd name="connsiteX1" fmla="*/ 1618609 w 2311292"/>
                    <a:gd name="connsiteY1" fmla="*/ 624220 h 2925153"/>
                    <a:gd name="connsiteX2" fmla="*/ 507359 w 2311292"/>
                    <a:gd name="connsiteY2" fmla="*/ 808370 h 2925153"/>
                    <a:gd name="connsiteX3" fmla="*/ 208909 w 2311292"/>
                    <a:gd name="connsiteY3" fmla="*/ 1119522 h 2925153"/>
                    <a:gd name="connsiteX4" fmla="*/ 259709 w 2311292"/>
                    <a:gd name="connsiteY4" fmla="*/ 1510047 h 2925153"/>
                    <a:gd name="connsiteX5" fmla="*/ 100959 w 2311292"/>
                    <a:gd name="connsiteY5" fmla="*/ 1697372 h 2925153"/>
                    <a:gd name="connsiteX6" fmla="*/ 462909 w 2311292"/>
                    <a:gd name="connsiteY6" fmla="*/ 2186322 h 2925153"/>
                    <a:gd name="connsiteX7" fmla="*/ 1113784 w 2311292"/>
                    <a:gd name="connsiteY7" fmla="*/ 2834020 h 2925153"/>
                    <a:gd name="connsiteX8" fmla="*/ 1850384 w 2311292"/>
                    <a:gd name="connsiteY8" fmla="*/ 2176795 h 2925153"/>
                    <a:gd name="connsiteX9" fmla="*/ 2224238 w 2311292"/>
                    <a:gd name="connsiteY9" fmla="*/ 1626728 h 2925153"/>
                    <a:gd name="connsiteX10" fmla="*/ 2051202 w 2311292"/>
                    <a:gd name="connsiteY10" fmla="*/ 1506077 h 2925153"/>
                    <a:gd name="connsiteX11" fmla="*/ 2104384 w 2311292"/>
                    <a:gd name="connsiteY11" fmla="*/ 878220 h 2925153"/>
                    <a:gd name="connsiteX12" fmla="*/ 1691238 w 2311292"/>
                    <a:gd name="connsiteY12" fmla="*/ 538892 h 2925153"/>
                    <a:gd name="connsiteX13" fmla="*/ 1155593 w 2311292"/>
                    <a:gd name="connsiteY13" fmla="*/ 113 h 2925153"/>
                    <a:gd name="connsiteX14" fmla="*/ 2064236 w 2311292"/>
                    <a:gd name="connsiteY14" fmla="*/ 525797 h 2925153"/>
                    <a:gd name="connsiteX15" fmla="*/ 2176948 w 2311292"/>
                    <a:gd name="connsiteY15" fmla="*/ 1341455 h 2925153"/>
                    <a:gd name="connsiteX16" fmla="*/ 1932156 w 2311292"/>
                    <a:gd name="connsiteY16" fmla="*/ 2210134 h 2925153"/>
                    <a:gd name="connsiteX17" fmla="*/ 1199206 w 2311292"/>
                    <a:gd name="connsiteY17" fmla="*/ 2924985 h 2925153"/>
                    <a:gd name="connsiteX18" fmla="*/ 382756 w 2311292"/>
                    <a:gd name="connsiteY18" fmla="*/ 2202198 h 2925153"/>
                    <a:gd name="connsiteX19" fmla="*/ 149076 w 2311292"/>
                    <a:gd name="connsiteY19" fmla="*/ 1335422 h 2925153"/>
                    <a:gd name="connsiteX20" fmla="*/ 1155593 w 2311292"/>
                    <a:gd name="connsiteY20" fmla="*/ 113 h 2925153"/>
                    <a:gd name="connsiteX0" fmla="*/ 1691238 w 2311292"/>
                    <a:gd name="connsiteY0" fmla="*/ 538892 h 2925153"/>
                    <a:gd name="connsiteX1" fmla="*/ 507359 w 2311292"/>
                    <a:gd name="connsiteY1" fmla="*/ 808370 h 2925153"/>
                    <a:gd name="connsiteX2" fmla="*/ 208909 w 2311292"/>
                    <a:gd name="connsiteY2" fmla="*/ 1119522 h 2925153"/>
                    <a:gd name="connsiteX3" fmla="*/ 259709 w 2311292"/>
                    <a:gd name="connsiteY3" fmla="*/ 1510047 h 2925153"/>
                    <a:gd name="connsiteX4" fmla="*/ 100959 w 2311292"/>
                    <a:gd name="connsiteY4" fmla="*/ 1697372 h 2925153"/>
                    <a:gd name="connsiteX5" fmla="*/ 462909 w 2311292"/>
                    <a:gd name="connsiteY5" fmla="*/ 2186322 h 2925153"/>
                    <a:gd name="connsiteX6" fmla="*/ 1113784 w 2311292"/>
                    <a:gd name="connsiteY6" fmla="*/ 2834020 h 2925153"/>
                    <a:gd name="connsiteX7" fmla="*/ 1850384 w 2311292"/>
                    <a:gd name="connsiteY7" fmla="*/ 2176795 h 2925153"/>
                    <a:gd name="connsiteX8" fmla="*/ 2224238 w 2311292"/>
                    <a:gd name="connsiteY8" fmla="*/ 1626728 h 2925153"/>
                    <a:gd name="connsiteX9" fmla="*/ 2051202 w 2311292"/>
                    <a:gd name="connsiteY9" fmla="*/ 1506077 h 2925153"/>
                    <a:gd name="connsiteX10" fmla="*/ 2104384 w 2311292"/>
                    <a:gd name="connsiteY10" fmla="*/ 878220 h 2925153"/>
                    <a:gd name="connsiteX11" fmla="*/ 1691238 w 2311292"/>
                    <a:gd name="connsiteY11" fmla="*/ 538892 h 2925153"/>
                    <a:gd name="connsiteX12" fmla="*/ 1155593 w 2311292"/>
                    <a:gd name="connsiteY12" fmla="*/ 113 h 2925153"/>
                    <a:gd name="connsiteX13" fmla="*/ 2064236 w 2311292"/>
                    <a:gd name="connsiteY13" fmla="*/ 525797 h 2925153"/>
                    <a:gd name="connsiteX14" fmla="*/ 2176948 w 2311292"/>
                    <a:gd name="connsiteY14" fmla="*/ 1341455 h 2925153"/>
                    <a:gd name="connsiteX15" fmla="*/ 1932156 w 2311292"/>
                    <a:gd name="connsiteY15" fmla="*/ 2210134 h 2925153"/>
                    <a:gd name="connsiteX16" fmla="*/ 1199206 w 2311292"/>
                    <a:gd name="connsiteY16" fmla="*/ 2924985 h 2925153"/>
                    <a:gd name="connsiteX17" fmla="*/ 382756 w 2311292"/>
                    <a:gd name="connsiteY17" fmla="*/ 2202198 h 2925153"/>
                    <a:gd name="connsiteX18" fmla="*/ 149076 w 2311292"/>
                    <a:gd name="connsiteY18" fmla="*/ 1335422 h 2925153"/>
                    <a:gd name="connsiteX19" fmla="*/ 1155593 w 2311292"/>
                    <a:gd name="connsiteY19" fmla="*/ 113 h 2925153"/>
                    <a:gd name="connsiteX0" fmla="*/ 1691238 w 2311292"/>
                    <a:gd name="connsiteY0" fmla="*/ 538892 h 2925153"/>
                    <a:gd name="connsiteX1" fmla="*/ 507359 w 2311292"/>
                    <a:gd name="connsiteY1" fmla="*/ 808370 h 2925153"/>
                    <a:gd name="connsiteX2" fmla="*/ 208909 w 2311292"/>
                    <a:gd name="connsiteY2" fmla="*/ 1119522 h 2925153"/>
                    <a:gd name="connsiteX3" fmla="*/ 259709 w 2311292"/>
                    <a:gd name="connsiteY3" fmla="*/ 1510047 h 2925153"/>
                    <a:gd name="connsiteX4" fmla="*/ 100959 w 2311292"/>
                    <a:gd name="connsiteY4" fmla="*/ 1697372 h 2925153"/>
                    <a:gd name="connsiteX5" fmla="*/ 462909 w 2311292"/>
                    <a:gd name="connsiteY5" fmla="*/ 2186322 h 2925153"/>
                    <a:gd name="connsiteX6" fmla="*/ 1113784 w 2311292"/>
                    <a:gd name="connsiteY6" fmla="*/ 2834020 h 2925153"/>
                    <a:gd name="connsiteX7" fmla="*/ 1850384 w 2311292"/>
                    <a:gd name="connsiteY7" fmla="*/ 2176795 h 2925153"/>
                    <a:gd name="connsiteX8" fmla="*/ 2224238 w 2311292"/>
                    <a:gd name="connsiteY8" fmla="*/ 1626728 h 2925153"/>
                    <a:gd name="connsiteX9" fmla="*/ 2051202 w 2311292"/>
                    <a:gd name="connsiteY9" fmla="*/ 1506077 h 2925153"/>
                    <a:gd name="connsiteX10" fmla="*/ 2104384 w 2311292"/>
                    <a:gd name="connsiteY10" fmla="*/ 878220 h 2925153"/>
                    <a:gd name="connsiteX11" fmla="*/ 1691238 w 2311292"/>
                    <a:gd name="connsiteY11" fmla="*/ 538892 h 2925153"/>
                    <a:gd name="connsiteX12" fmla="*/ 1155593 w 2311292"/>
                    <a:gd name="connsiteY12" fmla="*/ 113 h 2925153"/>
                    <a:gd name="connsiteX13" fmla="*/ 2064236 w 2311292"/>
                    <a:gd name="connsiteY13" fmla="*/ 525797 h 2925153"/>
                    <a:gd name="connsiteX14" fmla="*/ 2176948 w 2311292"/>
                    <a:gd name="connsiteY14" fmla="*/ 1341455 h 2925153"/>
                    <a:gd name="connsiteX15" fmla="*/ 1932156 w 2311292"/>
                    <a:gd name="connsiteY15" fmla="*/ 2210134 h 2925153"/>
                    <a:gd name="connsiteX16" fmla="*/ 1199206 w 2311292"/>
                    <a:gd name="connsiteY16" fmla="*/ 2924985 h 2925153"/>
                    <a:gd name="connsiteX17" fmla="*/ 382756 w 2311292"/>
                    <a:gd name="connsiteY17" fmla="*/ 2202198 h 2925153"/>
                    <a:gd name="connsiteX18" fmla="*/ 149076 w 2311292"/>
                    <a:gd name="connsiteY18" fmla="*/ 1335422 h 2925153"/>
                    <a:gd name="connsiteX19" fmla="*/ 1155593 w 2311292"/>
                    <a:gd name="connsiteY19" fmla="*/ 113 h 2925153"/>
                    <a:gd name="connsiteX0" fmla="*/ 1691238 w 2311292"/>
                    <a:gd name="connsiteY0" fmla="*/ 538892 h 2925153"/>
                    <a:gd name="connsiteX1" fmla="*/ 507359 w 2311292"/>
                    <a:gd name="connsiteY1" fmla="*/ 808370 h 2925153"/>
                    <a:gd name="connsiteX2" fmla="*/ 208909 w 2311292"/>
                    <a:gd name="connsiteY2" fmla="*/ 1119522 h 2925153"/>
                    <a:gd name="connsiteX3" fmla="*/ 259709 w 2311292"/>
                    <a:gd name="connsiteY3" fmla="*/ 1510047 h 2925153"/>
                    <a:gd name="connsiteX4" fmla="*/ 100959 w 2311292"/>
                    <a:gd name="connsiteY4" fmla="*/ 1697372 h 2925153"/>
                    <a:gd name="connsiteX5" fmla="*/ 462909 w 2311292"/>
                    <a:gd name="connsiteY5" fmla="*/ 2186322 h 2925153"/>
                    <a:gd name="connsiteX6" fmla="*/ 1113784 w 2311292"/>
                    <a:gd name="connsiteY6" fmla="*/ 2834020 h 2925153"/>
                    <a:gd name="connsiteX7" fmla="*/ 1850384 w 2311292"/>
                    <a:gd name="connsiteY7" fmla="*/ 2176795 h 2925153"/>
                    <a:gd name="connsiteX8" fmla="*/ 2224238 w 2311292"/>
                    <a:gd name="connsiteY8" fmla="*/ 1626728 h 2925153"/>
                    <a:gd name="connsiteX9" fmla="*/ 2051202 w 2311292"/>
                    <a:gd name="connsiteY9" fmla="*/ 1506077 h 2925153"/>
                    <a:gd name="connsiteX10" fmla="*/ 2104384 w 2311292"/>
                    <a:gd name="connsiteY10" fmla="*/ 878220 h 2925153"/>
                    <a:gd name="connsiteX11" fmla="*/ 1691238 w 2311292"/>
                    <a:gd name="connsiteY11" fmla="*/ 538892 h 2925153"/>
                    <a:gd name="connsiteX12" fmla="*/ 1155593 w 2311292"/>
                    <a:gd name="connsiteY12" fmla="*/ 113 h 2925153"/>
                    <a:gd name="connsiteX13" fmla="*/ 2064236 w 2311292"/>
                    <a:gd name="connsiteY13" fmla="*/ 525797 h 2925153"/>
                    <a:gd name="connsiteX14" fmla="*/ 2176948 w 2311292"/>
                    <a:gd name="connsiteY14" fmla="*/ 1341455 h 2925153"/>
                    <a:gd name="connsiteX15" fmla="*/ 1932156 w 2311292"/>
                    <a:gd name="connsiteY15" fmla="*/ 2210134 h 2925153"/>
                    <a:gd name="connsiteX16" fmla="*/ 1199206 w 2311292"/>
                    <a:gd name="connsiteY16" fmla="*/ 2924985 h 2925153"/>
                    <a:gd name="connsiteX17" fmla="*/ 382756 w 2311292"/>
                    <a:gd name="connsiteY17" fmla="*/ 2202198 h 2925153"/>
                    <a:gd name="connsiteX18" fmla="*/ 149076 w 2311292"/>
                    <a:gd name="connsiteY18" fmla="*/ 1335422 h 2925153"/>
                    <a:gd name="connsiteX19" fmla="*/ 1155593 w 2311292"/>
                    <a:gd name="connsiteY19" fmla="*/ 113 h 2925153"/>
                    <a:gd name="connsiteX0" fmla="*/ 1691238 w 2311292"/>
                    <a:gd name="connsiteY0" fmla="*/ 538892 h 2925153"/>
                    <a:gd name="connsiteX1" fmla="*/ 507359 w 2311292"/>
                    <a:gd name="connsiteY1" fmla="*/ 808370 h 2925153"/>
                    <a:gd name="connsiteX2" fmla="*/ 208909 w 2311292"/>
                    <a:gd name="connsiteY2" fmla="*/ 1119522 h 2925153"/>
                    <a:gd name="connsiteX3" fmla="*/ 259709 w 2311292"/>
                    <a:gd name="connsiteY3" fmla="*/ 1510047 h 2925153"/>
                    <a:gd name="connsiteX4" fmla="*/ 100959 w 2311292"/>
                    <a:gd name="connsiteY4" fmla="*/ 1697372 h 2925153"/>
                    <a:gd name="connsiteX5" fmla="*/ 462909 w 2311292"/>
                    <a:gd name="connsiteY5" fmla="*/ 2186322 h 2925153"/>
                    <a:gd name="connsiteX6" fmla="*/ 1113784 w 2311292"/>
                    <a:gd name="connsiteY6" fmla="*/ 2834020 h 2925153"/>
                    <a:gd name="connsiteX7" fmla="*/ 1850384 w 2311292"/>
                    <a:gd name="connsiteY7" fmla="*/ 2176795 h 2925153"/>
                    <a:gd name="connsiteX8" fmla="*/ 2224238 w 2311292"/>
                    <a:gd name="connsiteY8" fmla="*/ 1626728 h 2925153"/>
                    <a:gd name="connsiteX9" fmla="*/ 2051202 w 2311292"/>
                    <a:gd name="connsiteY9" fmla="*/ 1506077 h 2925153"/>
                    <a:gd name="connsiteX10" fmla="*/ 1691238 w 2311292"/>
                    <a:gd name="connsiteY10" fmla="*/ 538892 h 2925153"/>
                    <a:gd name="connsiteX11" fmla="*/ 1155593 w 2311292"/>
                    <a:gd name="connsiteY11" fmla="*/ 113 h 2925153"/>
                    <a:gd name="connsiteX12" fmla="*/ 2064236 w 2311292"/>
                    <a:gd name="connsiteY12" fmla="*/ 525797 h 2925153"/>
                    <a:gd name="connsiteX13" fmla="*/ 2176948 w 2311292"/>
                    <a:gd name="connsiteY13" fmla="*/ 1341455 h 2925153"/>
                    <a:gd name="connsiteX14" fmla="*/ 1932156 w 2311292"/>
                    <a:gd name="connsiteY14" fmla="*/ 2210134 h 2925153"/>
                    <a:gd name="connsiteX15" fmla="*/ 1199206 w 2311292"/>
                    <a:gd name="connsiteY15" fmla="*/ 2924985 h 2925153"/>
                    <a:gd name="connsiteX16" fmla="*/ 382756 w 2311292"/>
                    <a:gd name="connsiteY16" fmla="*/ 2202198 h 2925153"/>
                    <a:gd name="connsiteX17" fmla="*/ 149076 w 2311292"/>
                    <a:gd name="connsiteY17" fmla="*/ 1335422 h 2925153"/>
                    <a:gd name="connsiteX18" fmla="*/ 1155593 w 2311292"/>
                    <a:gd name="connsiteY18" fmla="*/ 113 h 2925153"/>
                    <a:gd name="connsiteX0" fmla="*/ 1653844 w 2311292"/>
                    <a:gd name="connsiteY0" fmla="*/ 551356 h 2925153"/>
                    <a:gd name="connsiteX1" fmla="*/ 507359 w 2311292"/>
                    <a:gd name="connsiteY1" fmla="*/ 808370 h 2925153"/>
                    <a:gd name="connsiteX2" fmla="*/ 208909 w 2311292"/>
                    <a:gd name="connsiteY2" fmla="*/ 1119522 h 2925153"/>
                    <a:gd name="connsiteX3" fmla="*/ 259709 w 2311292"/>
                    <a:gd name="connsiteY3" fmla="*/ 1510047 h 2925153"/>
                    <a:gd name="connsiteX4" fmla="*/ 100959 w 2311292"/>
                    <a:gd name="connsiteY4" fmla="*/ 1697372 h 2925153"/>
                    <a:gd name="connsiteX5" fmla="*/ 462909 w 2311292"/>
                    <a:gd name="connsiteY5" fmla="*/ 2186322 h 2925153"/>
                    <a:gd name="connsiteX6" fmla="*/ 1113784 w 2311292"/>
                    <a:gd name="connsiteY6" fmla="*/ 2834020 h 2925153"/>
                    <a:gd name="connsiteX7" fmla="*/ 1850384 w 2311292"/>
                    <a:gd name="connsiteY7" fmla="*/ 2176795 h 2925153"/>
                    <a:gd name="connsiteX8" fmla="*/ 2224238 w 2311292"/>
                    <a:gd name="connsiteY8" fmla="*/ 1626728 h 2925153"/>
                    <a:gd name="connsiteX9" fmla="*/ 2051202 w 2311292"/>
                    <a:gd name="connsiteY9" fmla="*/ 1506077 h 2925153"/>
                    <a:gd name="connsiteX10" fmla="*/ 1653844 w 2311292"/>
                    <a:gd name="connsiteY10" fmla="*/ 551356 h 2925153"/>
                    <a:gd name="connsiteX11" fmla="*/ 1155593 w 2311292"/>
                    <a:gd name="connsiteY11" fmla="*/ 113 h 2925153"/>
                    <a:gd name="connsiteX12" fmla="*/ 2064236 w 2311292"/>
                    <a:gd name="connsiteY12" fmla="*/ 525797 h 2925153"/>
                    <a:gd name="connsiteX13" fmla="*/ 2176948 w 2311292"/>
                    <a:gd name="connsiteY13" fmla="*/ 1341455 h 2925153"/>
                    <a:gd name="connsiteX14" fmla="*/ 1932156 w 2311292"/>
                    <a:gd name="connsiteY14" fmla="*/ 2210134 h 2925153"/>
                    <a:gd name="connsiteX15" fmla="*/ 1199206 w 2311292"/>
                    <a:gd name="connsiteY15" fmla="*/ 2924985 h 2925153"/>
                    <a:gd name="connsiteX16" fmla="*/ 382756 w 2311292"/>
                    <a:gd name="connsiteY16" fmla="*/ 2202198 h 2925153"/>
                    <a:gd name="connsiteX17" fmla="*/ 149076 w 2311292"/>
                    <a:gd name="connsiteY17" fmla="*/ 1335422 h 2925153"/>
                    <a:gd name="connsiteX18" fmla="*/ 1155593 w 2311292"/>
                    <a:gd name="connsiteY18" fmla="*/ 113 h 2925153"/>
                    <a:gd name="connsiteX0" fmla="*/ 1653844 w 2311292"/>
                    <a:gd name="connsiteY0" fmla="*/ 551356 h 2925153"/>
                    <a:gd name="connsiteX1" fmla="*/ 507359 w 2311292"/>
                    <a:gd name="connsiteY1" fmla="*/ 808370 h 2925153"/>
                    <a:gd name="connsiteX2" fmla="*/ 208909 w 2311292"/>
                    <a:gd name="connsiteY2" fmla="*/ 1119522 h 2925153"/>
                    <a:gd name="connsiteX3" fmla="*/ 259709 w 2311292"/>
                    <a:gd name="connsiteY3" fmla="*/ 1510047 h 2925153"/>
                    <a:gd name="connsiteX4" fmla="*/ 100959 w 2311292"/>
                    <a:gd name="connsiteY4" fmla="*/ 1697372 h 2925153"/>
                    <a:gd name="connsiteX5" fmla="*/ 462909 w 2311292"/>
                    <a:gd name="connsiteY5" fmla="*/ 2186322 h 2925153"/>
                    <a:gd name="connsiteX6" fmla="*/ 1113784 w 2311292"/>
                    <a:gd name="connsiteY6" fmla="*/ 2834020 h 2925153"/>
                    <a:gd name="connsiteX7" fmla="*/ 1850384 w 2311292"/>
                    <a:gd name="connsiteY7" fmla="*/ 2176795 h 2925153"/>
                    <a:gd name="connsiteX8" fmla="*/ 2224238 w 2311292"/>
                    <a:gd name="connsiteY8" fmla="*/ 1626728 h 2925153"/>
                    <a:gd name="connsiteX9" fmla="*/ 2051202 w 2311292"/>
                    <a:gd name="connsiteY9" fmla="*/ 1506077 h 2925153"/>
                    <a:gd name="connsiteX10" fmla="*/ 1653844 w 2311292"/>
                    <a:gd name="connsiteY10" fmla="*/ 551356 h 2925153"/>
                    <a:gd name="connsiteX11" fmla="*/ 1155593 w 2311292"/>
                    <a:gd name="connsiteY11" fmla="*/ 113 h 2925153"/>
                    <a:gd name="connsiteX12" fmla="*/ 2064236 w 2311292"/>
                    <a:gd name="connsiteY12" fmla="*/ 525797 h 2925153"/>
                    <a:gd name="connsiteX13" fmla="*/ 2176948 w 2311292"/>
                    <a:gd name="connsiteY13" fmla="*/ 1341455 h 2925153"/>
                    <a:gd name="connsiteX14" fmla="*/ 1932156 w 2311292"/>
                    <a:gd name="connsiteY14" fmla="*/ 2210134 h 2925153"/>
                    <a:gd name="connsiteX15" fmla="*/ 1199206 w 2311292"/>
                    <a:gd name="connsiteY15" fmla="*/ 2924985 h 2925153"/>
                    <a:gd name="connsiteX16" fmla="*/ 382756 w 2311292"/>
                    <a:gd name="connsiteY16" fmla="*/ 2202198 h 2925153"/>
                    <a:gd name="connsiteX17" fmla="*/ 149076 w 2311292"/>
                    <a:gd name="connsiteY17" fmla="*/ 1335422 h 2925153"/>
                    <a:gd name="connsiteX18" fmla="*/ 1155593 w 2311292"/>
                    <a:gd name="connsiteY18" fmla="*/ 113 h 2925153"/>
                    <a:gd name="connsiteX0" fmla="*/ 1653844 w 2311292"/>
                    <a:gd name="connsiteY0" fmla="*/ 551356 h 2925153"/>
                    <a:gd name="connsiteX1" fmla="*/ 507359 w 2311292"/>
                    <a:gd name="connsiteY1" fmla="*/ 808370 h 2925153"/>
                    <a:gd name="connsiteX2" fmla="*/ 208909 w 2311292"/>
                    <a:gd name="connsiteY2" fmla="*/ 1119522 h 2925153"/>
                    <a:gd name="connsiteX3" fmla="*/ 259709 w 2311292"/>
                    <a:gd name="connsiteY3" fmla="*/ 1510047 h 2925153"/>
                    <a:gd name="connsiteX4" fmla="*/ 100959 w 2311292"/>
                    <a:gd name="connsiteY4" fmla="*/ 1697372 h 2925153"/>
                    <a:gd name="connsiteX5" fmla="*/ 462909 w 2311292"/>
                    <a:gd name="connsiteY5" fmla="*/ 2186322 h 2925153"/>
                    <a:gd name="connsiteX6" fmla="*/ 1113784 w 2311292"/>
                    <a:gd name="connsiteY6" fmla="*/ 2834020 h 2925153"/>
                    <a:gd name="connsiteX7" fmla="*/ 1850384 w 2311292"/>
                    <a:gd name="connsiteY7" fmla="*/ 2176795 h 2925153"/>
                    <a:gd name="connsiteX8" fmla="*/ 2224238 w 2311292"/>
                    <a:gd name="connsiteY8" fmla="*/ 1626728 h 2925153"/>
                    <a:gd name="connsiteX9" fmla="*/ 2051202 w 2311292"/>
                    <a:gd name="connsiteY9" fmla="*/ 1506077 h 2925153"/>
                    <a:gd name="connsiteX10" fmla="*/ 1653844 w 2311292"/>
                    <a:gd name="connsiteY10" fmla="*/ 551356 h 2925153"/>
                    <a:gd name="connsiteX11" fmla="*/ 1155593 w 2311292"/>
                    <a:gd name="connsiteY11" fmla="*/ 113 h 2925153"/>
                    <a:gd name="connsiteX12" fmla="*/ 2064236 w 2311292"/>
                    <a:gd name="connsiteY12" fmla="*/ 525797 h 2925153"/>
                    <a:gd name="connsiteX13" fmla="*/ 2176948 w 2311292"/>
                    <a:gd name="connsiteY13" fmla="*/ 1341455 h 2925153"/>
                    <a:gd name="connsiteX14" fmla="*/ 1932156 w 2311292"/>
                    <a:gd name="connsiteY14" fmla="*/ 2210134 h 2925153"/>
                    <a:gd name="connsiteX15" fmla="*/ 1199206 w 2311292"/>
                    <a:gd name="connsiteY15" fmla="*/ 2924985 h 2925153"/>
                    <a:gd name="connsiteX16" fmla="*/ 382756 w 2311292"/>
                    <a:gd name="connsiteY16" fmla="*/ 2202198 h 2925153"/>
                    <a:gd name="connsiteX17" fmla="*/ 149076 w 2311292"/>
                    <a:gd name="connsiteY17" fmla="*/ 1335422 h 2925153"/>
                    <a:gd name="connsiteX18" fmla="*/ 1155593 w 2311292"/>
                    <a:gd name="connsiteY18" fmla="*/ 113 h 2925153"/>
                    <a:gd name="connsiteX0" fmla="*/ 1653844 w 2311292"/>
                    <a:gd name="connsiteY0" fmla="*/ 551356 h 2925153"/>
                    <a:gd name="connsiteX1" fmla="*/ 507359 w 2311292"/>
                    <a:gd name="connsiteY1" fmla="*/ 808370 h 2925153"/>
                    <a:gd name="connsiteX2" fmla="*/ 208909 w 2311292"/>
                    <a:gd name="connsiteY2" fmla="*/ 1119522 h 2925153"/>
                    <a:gd name="connsiteX3" fmla="*/ 259709 w 2311292"/>
                    <a:gd name="connsiteY3" fmla="*/ 1510047 h 2925153"/>
                    <a:gd name="connsiteX4" fmla="*/ 100959 w 2311292"/>
                    <a:gd name="connsiteY4" fmla="*/ 1697372 h 2925153"/>
                    <a:gd name="connsiteX5" fmla="*/ 462909 w 2311292"/>
                    <a:gd name="connsiteY5" fmla="*/ 2186322 h 2925153"/>
                    <a:gd name="connsiteX6" fmla="*/ 1113784 w 2311292"/>
                    <a:gd name="connsiteY6" fmla="*/ 2834020 h 2925153"/>
                    <a:gd name="connsiteX7" fmla="*/ 1850384 w 2311292"/>
                    <a:gd name="connsiteY7" fmla="*/ 2176795 h 2925153"/>
                    <a:gd name="connsiteX8" fmla="*/ 2224238 w 2311292"/>
                    <a:gd name="connsiteY8" fmla="*/ 1626728 h 2925153"/>
                    <a:gd name="connsiteX9" fmla="*/ 2051202 w 2311292"/>
                    <a:gd name="connsiteY9" fmla="*/ 1506077 h 2925153"/>
                    <a:gd name="connsiteX10" fmla="*/ 1653844 w 2311292"/>
                    <a:gd name="connsiteY10" fmla="*/ 551356 h 2925153"/>
                    <a:gd name="connsiteX11" fmla="*/ 1155593 w 2311292"/>
                    <a:gd name="connsiteY11" fmla="*/ 113 h 2925153"/>
                    <a:gd name="connsiteX12" fmla="*/ 2064236 w 2311292"/>
                    <a:gd name="connsiteY12" fmla="*/ 525797 h 2925153"/>
                    <a:gd name="connsiteX13" fmla="*/ 2176948 w 2311292"/>
                    <a:gd name="connsiteY13" fmla="*/ 1341455 h 2925153"/>
                    <a:gd name="connsiteX14" fmla="*/ 1932156 w 2311292"/>
                    <a:gd name="connsiteY14" fmla="*/ 2210134 h 2925153"/>
                    <a:gd name="connsiteX15" fmla="*/ 1199206 w 2311292"/>
                    <a:gd name="connsiteY15" fmla="*/ 2924985 h 2925153"/>
                    <a:gd name="connsiteX16" fmla="*/ 382756 w 2311292"/>
                    <a:gd name="connsiteY16" fmla="*/ 2202198 h 2925153"/>
                    <a:gd name="connsiteX17" fmla="*/ 149076 w 2311292"/>
                    <a:gd name="connsiteY17" fmla="*/ 1335422 h 2925153"/>
                    <a:gd name="connsiteX18" fmla="*/ 1155593 w 2311292"/>
                    <a:gd name="connsiteY18" fmla="*/ 113 h 2925153"/>
                    <a:gd name="connsiteX0" fmla="*/ 1678773 w 2311292"/>
                    <a:gd name="connsiteY0" fmla="*/ 588750 h 2925153"/>
                    <a:gd name="connsiteX1" fmla="*/ 507359 w 2311292"/>
                    <a:gd name="connsiteY1" fmla="*/ 808370 h 2925153"/>
                    <a:gd name="connsiteX2" fmla="*/ 208909 w 2311292"/>
                    <a:gd name="connsiteY2" fmla="*/ 1119522 h 2925153"/>
                    <a:gd name="connsiteX3" fmla="*/ 259709 w 2311292"/>
                    <a:gd name="connsiteY3" fmla="*/ 1510047 h 2925153"/>
                    <a:gd name="connsiteX4" fmla="*/ 100959 w 2311292"/>
                    <a:gd name="connsiteY4" fmla="*/ 1697372 h 2925153"/>
                    <a:gd name="connsiteX5" fmla="*/ 462909 w 2311292"/>
                    <a:gd name="connsiteY5" fmla="*/ 2186322 h 2925153"/>
                    <a:gd name="connsiteX6" fmla="*/ 1113784 w 2311292"/>
                    <a:gd name="connsiteY6" fmla="*/ 2834020 h 2925153"/>
                    <a:gd name="connsiteX7" fmla="*/ 1850384 w 2311292"/>
                    <a:gd name="connsiteY7" fmla="*/ 2176795 h 2925153"/>
                    <a:gd name="connsiteX8" fmla="*/ 2224238 w 2311292"/>
                    <a:gd name="connsiteY8" fmla="*/ 1626728 h 2925153"/>
                    <a:gd name="connsiteX9" fmla="*/ 2051202 w 2311292"/>
                    <a:gd name="connsiteY9" fmla="*/ 1506077 h 2925153"/>
                    <a:gd name="connsiteX10" fmla="*/ 1678773 w 2311292"/>
                    <a:gd name="connsiteY10" fmla="*/ 588750 h 2925153"/>
                    <a:gd name="connsiteX11" fmla="*/ 1155593 w 2311292"/>
                    <a:gd name="connsiteY11" fmla="*/ 113 h 2925153"/>
                    <a:gd name="connsiteX12" fmla="*/ 2064236 w 2311292"/>
                    <a:gd name="connsiteY12" fmla="*/ 525797 h 2925153"/>
                    <a:gd name="connsiteX13" fmla="*/ 2176948 w 2311292"/>
                    <a:gd name="connsiteY13" fmla="*/ 1341455 h 2925153"/>
                    <a:gd name="connsiteX14" fmla="*/ 1932156 w 2311292"/>
                    <a:gd name="connsiteY14" fmla="*/ 2210134 h 2925153"/>
                    <a:gd name="connsiteX15" fmla="*/ 1199206 w 2311292"/>
                    <a:gd name="connsiteY15" fmla="*/ 2924985 h 2925153"/>
                    <a:gd name="connsiteX16" fmla="*/ 382756 w 2311292"/>
                    <a:gd name="connsiteY16" fmla="*/ 2202198 h 2925153"/>
                    <a:gd name="connsiteX17" fmla="*/ 149076 w 2311292"/>
                    <a:gd name="connsiteY17" fmla="*/ 1335422 h 2925153"/>
                    <a:gd name="connsiteX18" fmla="*/ 1155593 w 2311292"/>
                    <a:gd name="connsiteY18" fmla="*/ 113 h 2925153"/>
                    <a:gd name="connsiteX0" fmla="*/ 1678773 w 2311292"/>
                    <a:gd name="connsiteY0" fmla="*/ 588750 h 2925153"/>
                    <a:gd name="connsiteX1" fmla="*/ 507359 w 2311292"/>
                    <a:gd name="connsiteY1" fmla="*/ 808370 h 2925153"/>
                    <a:gd name="connsiteX2" fmla="*/ 271232 w 2311292"/>
                    <a:gd name="connsiteY2" fmla="*/ 1107057 h 2925153"/>
                    <a:gd name="connsiteX3" fmla="*/ 259709 w 2311292"/>
                    <a:gd name="connsiteY3" fmla="*/ 1510047 h 2925153"/>
                    <a:gd name="connsiteX4" fmla="*/ 100959 w 2311292"/>
                    <a:gd name="connsiteY4" fmla="*/ 1697372 h 2925153"/>
                    <a:gd name="connsiteX5" fmla="*/ 462909 w 2311292"/>
                    <a:gd name="connsiteY5" fmla="*/ 2186322 h 2925153"/>
                    <a:gd name="connsiteX6" fmla="*/ 1113784 w 2311292"/>
                    <a:gd name="connsiteY6" fmla="*/ 2834020 h 2925153"/>
                    <a:gd name="connsiteX7" fmla="*/ 1850384 w 2311292"/>
                    <a:gd name="connsiteY7" fmla="*/ 2176795 h 2925153"/>
                    <a:gd name="connsiteX8" fmla="*/ 2224238 w 2311292"/>
                    <a:gd name="connsiteY8" fmla="*/ 1626728 h 2925153"/>
                    <a:gd name="connsiteX9" fmla="*/ 2051202 w 2311292"/>
                    <a:gd name="connsiteY9" fmla="*/ 1506077 h 2925153"/>
                    <a:gd name="connsiteX10" fmla="*/ 1678773 w 2311292"/>
                    <a:gd name="connsiteY10" fmla="*/ 588750 h 2925153"/>
                    <a:gd name="connsiteX11" fmla="*/ 1155593 w 2311292"/>
                    <a:gd name="connsiteY11" fmla="*/ 113 h 2925153"/>
                    <a:gd name="connsiteX12" fmla="*/ 2064236 w 2311292"/>
                    <a:gd name="connsiteY12" fmla="*/ 525797 h 2925153"/>
                    <a:gd name="connsiteX13" fmla="*/ 2176948 w 2311292"/>
                    <a:gd name="connsiteY13" fmla="*/ 1341455 h 2925153"/>
                    <a:gd name="connsiteX14" fmla="*/ 1932156 w 2311292"/>
                    <a:gd name="connsiteY14" fmla="*/ 2210134 h 2925153"/>
                    <a:gd name="connsiteX15" fmla="*/ 1199206 w 2311292"/>
                    <a:gd name="connsiteY15" fmla="*/ 2924985 h 2925153"/>
                    <a:gd name="connsiteX16" fmla="*/ 382756 w 2311292"/>
                    <a:gd name="connsiteY16" fmla="*/ 2202198 h 2925153"/>
                    <a:gd name="connsiteX17" fmla="*/ 149076 w 2311292"/>
                    <a:gd name="connsiteY17" fmla="*/ 1335422 h 2925153"/>
                    <a:gd name="connsiteX18" fmla="*/ 1155593 w 2311292"/>
                    <a:gd name="connsiteY18" fmla="*/ 113 h 2925153"/>
                    <a:gd name="connsiteX0" fmla="*/ 1678773 w 2311292"/>
                    <a:gd name="connsiteY0" fmla="*/ 588750 h 2925153"/>
                    <a:gd name="connsiteX1" fmla="*/ 507359 w 2311292"/>
                    <a:gd name="connsiteY1" fmla="*/ 808370 h 2925153"/>
                    <a:gd name="connsiteX2" fmla="*/ 271232 w 2311292"/>
                    <a:gd name="connsiteY2" fmla="*/ 1107057 h 2925153"/>
                    <a:gd name="connsiteX3" fmla="*/ 259709 w 2311292"/>
                    <a:gd name="connsiteY3" fmla="*/ 1510047 h 2925153"/>
                    <a:gd name="connsiteX4" fmla="*/ 100959 w 2311292"/>
                    <a:gd name="connsiteY4" fmla="*/ 1697372 h 2925153"/>
                    <a:gd name="connsiteX5" fmla="*/ 462909 w 2311292"/>
                    <a:gd name="connsiteY5" fmla="*/ 2186322 h 2925153"/>
                    <a:gd name="connsiteX6" fmla="*/ 1113784 w 2311292"/>
                    <a:gd name="connsiteY6" fmla="*/ 2834020 h 2925153"/>
                    <a:gd name="connsiteX7" fmla="*/ 1850384 w 2311292"/>
                    <a:gd name="connsiteY7" fmla="*/ 2176795 h 2925153"/>
                    <a:gd name="connsiteX8" fmla="*/ 2224238 w 2311292"/>
                    <a:gd name="connsiteY8" fmla="*/ 1626728 h 2925153"/>
                    <a:gd name="connsiteX9" fmla="*/ 2051202 w 2311292"/>
                    <a:gd name="connsiteY9" fmla="*/ 1506077 h 2925153"/>
                    <a:gd name="connsiteX10" fmla="*/ 1678773 w 2311292"/>
                    <a:gd name="connsiteY10" fmla="*/ 588750 h 2925153"/>
                    <a:gd name="connsiteX11" fmla="*/ 1155593 w 2311292"/>
                    <a:gd name="connsiteY11" fmla="*/ 113 h 2925153"/>
                    <a:gd name="connsiteX12" fmla="*/ 2064236 w 2311292"/>
                    <a:gd name="connsiteY12" fmla="*/ 525797 h 2925153"/>
                    <a:gd name="connsiteX13" fmla="*/ 2176948 w 2311292"/>
                    <a:gd name="connsiteY13" fmla="*/ 1341455 h 2925153"/>
                    <a:gd name="connsiteX14" fmla="*/ 1932156 w 2311292"/>
                    <a:gd name="connsiteY14" fmla="*/ 2210134 h 2925153"/>
                    <a:gd name="connsiteX15" fmla="*/ 1199206 w 2311292"/>
                    <a:gd name="connsiteY15" fmla="*/ 2924985 h 2925153"/>
                    <a:gd name="connsiteX16" fmla="*/ 382756 w 2311292"/>
                    <a:gd name="connsiteY16" fmla="*/ 2202198 h 2925153"/>
                    <a:gd name="connsiteX17" fmla="*/ 149076 w 2311292"/>
                    <a:gd name="connsiteY17" fmla="*/ 1335422 h 2925153"/>
                    <a:gd name="connsiteX18" fmla="*/ 1155593 w 2311292"/>
                    <a:gd name="connsiteY18" fmla="*/ 113 h 2925153"/>
                    <a:gd name="connsiteX0" fmla="*/ 1678773 w 2311292"/>
                    <a:gd name="connsiteY0" fmla="*/ 588750 h 2925153"/>
                    <a:gd name="connsiteX1" fmla="*/ 507359 w 2311292"/>
                    <a:gd name="connsiteY1" fmla="*/ 808370 h 2925153"/>
                    <a:gd name="connsiteX2" fmla="*/ 259709 w 2311292"/>
                    <a:gd name="connsiteY2" fmla="*/ 1510047 h 2925153"/>
                    <a:gd name="connsiteX3" fmla="*/ 100959 w 2311292"/>
                    <a:gd name="connsiteY3" fmla="*/ 1697372 h 2925153"/>
                    <a:gd name="connsiteX4" fmla="*/ 462909 w 2311292"/>
                    <a:gd name="connsiteY4" fmla="*/ 2186322 h 2925153"/>
                    <a:gd name="connsiteX5" fmla="*/ 1113784 w 2311292"/>
                    <a:gd name="connsiteY5" fmla="*/ 2834020 h 2925153"/>
                    <a:gd name="connsiteX6" fmla="*/ 1850384 w 2311292"/>
                    <a:gd name="connsiteY6" fmla="*/ 2176795 h 2925153"/>
                    <a:gd name="connsiteX7" fmla="*/ 2224238 w 2311292"/>
                    <a:gd name="connsiteY7" fmla="*/ 1626728 h 2925153"/>
                    <a:gd name="connsiteX8" fmla="*/ 2051202 w 2311292"/>
                    <a:gd name="connsiteY8" fmla="*/ 1506077 h 2925153"/>
                    <a:gd name="connsiteX9" fmla="*/ 1678773 w 2311292"/>
                    <a:gd name="connsiteY9" fmla="*/ 588750 h 2925153"/>
                    <a:gd name="connsiteX10" fmla="*/ 1155593 w 2311292"/>
                    <a:gd name="connsiteY10" fmla="*/ 113 h 2925153"/>
                    <a:gd name="connsiteX11" fmla="*/ 2064236 w 2311292"/>
                    <a:gd name="connsiteY11" fmla="*/ 525797 h 2925153"/>
                    <a:gd name="connsiteX12" fmla="*/ 2176948 w 2311292"/>
                    <a:gd name="connsiteY12" fmla="*/ 1341455 h 2925153"/>
                    <a:gd name="connsiteX13" fmla="*/ 1932156 w 2311292"/>
                    <a:gd name="connsiteY13" fmla="*/ 2210134 h 2925153"/>
                    <a:gd name="connsiteX14" fmla="*/ 1199206 w 2311292"/>
                    <a:gd name="connsiteY14" fmla="*/ 2924985 h 2925153"/>
                    <a:gd name="connsiteX15" fmla="*/ 382756 w 2311292"/>
                    <a:gd name="connsiteY15" fmla="*/ 2202198 h 2925153"/>
                    <a:gd name="connsiteX16" fmla="*/ 149076 w 2311292"/>
                    <a:gd name="connsiteY16" fmla="*/ 1335422 h 2925153"/>
                    <a:gd name="connsiteX17" fmla="*/ 1155593 w 2311292"/>
                    <a:gd name="connsiteY17" fmla="*/ 113 h 29251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311292" h="2925153">
                      <a:moveTo>
                        <a:pt x="1678773" y="588750"/>
                      </a:moveTo>
                      <a:cubicBezTo>
                        <a:pt x="1063592" y="926118"/>
                        <a:pt x="741949" y="886103"/>
                        <a:pt x="507359" y="808370"/>
                      </a:cubicBezTo>
                      <a:cubicBezTo>
                        <a:pt x="270848" y="961919"/>
                        <a:pt x="327442" y="1361880"/>
                        <a:pt x="259709" y="1510047"/>
                      </a:cubicBezTo>
                      <a:cubicBezTo>
                        <a:pt x="146997" y="1260281"/>
                        <a:pt x="45397" y="1525393"/>
                        <a:pt x="100959" y="1697372"/>
                      </a:cubicBezTo>
                      <a:cubicBezTo>
                        <a:pt x="134296" y="1809026"/>
                        <a:pt x="294105" y="2039743"/>
                        <a:pt x="462909" y="2186322"/>
                      </a:cubicBezTo>
                      <a:cubicBezTo>
                        <a:pt x="484076" y="2401163"/>
                        <a:pt x="724317" y="2809679"/>
                        <a:pt x="1113784" y="2834020"/>
                      </a:cubicBezTo>
                      <a:cubicBezTo>
                        <a:pt x="1487905" y="2837195"/>
                        <a:pt x="1752489" y="2612564"/>
                        <a:pt x="1850384" y="2176795"/>
                      </a:cubicBezTo>
                      <a:cubicBezTo>
                        <a:pt x="1952116" y="2066860"/>
                        <a:pt x="2204659" y="1828605"/>
                        <a:pt x="2224238" y="1626728"/>
                      </a:cubicBezTo>
                      <a:cubicBezTo>
                        <a:pt x="2241436" y="1493907"/>
                        <a:pt x="2128328" y="1276816"/>
                        <a:pt x="2051202" y="1506077"/>
                      </a:cubicBezTo>
                      <a:cubicBezTo>
                        <a:pt x="1962369" y="1200125"/>
                        <a:pt x="1823898" y="505600"/>
                        <a:pt x="1678773" y="588750"/>
                      </a:cubicBezTo>
                      <a:close/>
                      <a:moveTo>
                        <a:pt x="1155593" y="113"/>
                      </a:moveTo>
                      <a:cubicBezTo>
                        <a:pt x="1605921" y="-5606"/>
                        <a:pt x="2037751" y="206313"/>
                        <a:pt x="2064236" y="525797"/>
                      </a:cubicBezTo>
                      <a:cubicBezTo>
                        <a:pt x="2216107" y="692908"/>
                        <a:pt x="2231452" y="920344"/>
                        <a:pt x="2176948" y="1341455"/>
                      </a:cubicBezTo>
                      <a:cubicBezTo>
                        <a:pt x="2387451" y="1421465"/>
                        <a:pt x="2382053" y="1834849"/>
                        <a:pt x="1932156" y="2210134"/>
                      </a:cubicBezTo>
                      <a:cubicBezTo>
                        <a:pt x="1809283" y="2641299"/>
                        <a:pt x="1591159" y="2879581"/>
                        <a:pt x="1199206" y="2924985"/>
                      </a:cubicBezTo>
                      <a:cubicBezTo>
                        <a:pt x="746081" y="2934086"/>
                        <a:pt x="462025" y="2574096"/>
                        <a:pt x="382756" y="2202198"/>
                      </a:cubicBezTo>
                      <a:cubicBezTo>
                        <a:pt x="63" y="1900573"/>
                        <a:pt x="-128631" y="1459247"/>
                        <a:pt x="149076" y="1335422"/>
                      </a:cubicBezTo>
                      <a:cubicBezTo>
                        <a:pt x="-32970" y="374588"/>
                        <a:pt x="576600" y="7466"/>
                        <a:pt x="1155593" y="113"/>
                      </a:cubicBez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ayPal Sans Big" charset="0"/>
                    <a:ea typeface="PayPal Sans Big" charset="0"/>
                    <a:cs typeface="PayPal Sans Big" charset="0"/>
                  </a:endParaRPr>
                </a:p>
              </p:txBody>
            </p:sp>
            <p:sp>
              <p:nvSpPr>
                <p:cNvPr id="20" name="Freeform 19">
                  <a:extLst>
                    <a:ext uri="{FF2B5EF4-FFF2-40B4-BE49-F238E27FC236}">
                      <a16:creationId xmlns:a16="http://schemas.microsoft.com/office/drawing/2014/main" id="{4688021C-4BB0-4C4D-91E3-5E053F4D86D1}"/>
                    </a:ext>
                  </a:extLst>
                </p:cNvPr>
                <p:cNvSpPr/>
                <p:nvPr/>
              </p:nvSpPr>
              <p:spPr>
                <a:xfrm>
                  <a:off x="3642221" y="2534332"/>
                  <a:ext cx="1525741" cy="542283"/>
                </a:xfrm>
                <a:custGeom>
                  <a:avLst/>
                  <a:gdLst>
                    <a:gd name="connsiteX0" fmla="*/ 1227941 w 1525741"/>
                    <a:gd name="connsiteY0" fmla="*/ 65845 h 542283"/>
                    <a:gd name="connsiteX1" fmla="*/ 1157681 w 1525741"/>
                    <a:gd name="connsiteY1" fmla="*/ 65917 h 542283"/>
                    <a:gd name="connsiteX2" fmla="*/ 1157682 w 1525741"/>
                    <a:gd name="connsiteY2" fmla="*/ 477631 h 542283"/>
                    <a:gd name="connsiteX3" fmla="*/ 1227941 w 1525741"/>
                    <a:gd name="connsiteY3" fmla="*/ 65845 h 542283"/>
                    <a:gd name="connsiteX4" fmla="*/ 457353 w 1525741"/>
                    <a:gd name="connsiteY4" fmla="*/ 65845 h 542283"/>
                    <a:gd name="connsiteX5" fmla="*/ 387093 w 1525741"/>
                    <a:gd name="connsiteY5" fmla="*/ 65917 h 542283"/>
                    <a:gd name="connsiteX6" fmla="*/ 387094 w 1525741"/>
                    <a:gd name="connsiteY6" fmla="*/ 477631 h 542283"/>
                    <a:gd name="connsiteX7" fmla="*/ 457353 w 1525741"/>
                    <a:gd name="connsiteY7" fmla="*/ 65845 h 542283"/>
                    <a:gd name="connsiteX8" fmla="*/ 473345 w 1525741"/>
                    <a:gd name="connsiteY8" fmla="*/ 1606 h 542283"/>
                    <a:gd name="connsiteX9" fmla="*/ 652093 w 1525741"/>
                    <a:gd name="connsiteY9" fmla="*/ 62253 h 542283"/>
                    <a:gd name="connsiteX10" fmla="*/ 656501 w 1525741"/>
                    <a:gd name="connsiteY10" fmla="*/ 66148 h 542283"/>
                    <a:gd name="connsiteX11" fmla="*/ 866288 w 1525741"/>
                    <a:gd name="connsiteY11" fmla="*/ 66148 h 542283"/>
                    <a:gd name="connsiteX12" fmla="*/ 905289 w 1525741"/>
                    <a:gd name="connsiteY12" fmla="*/ 42039 h 542283"/>
                    <a:gd name="connsiteX13" fmla="*/ 1159589 w 1525741"/>
                    <a:gd name="connsiteY13" fmla="*/ 1700 h 542283"/>
                    <a:gd name="connsiteX14" fmla="*/ 1243933 w 1525741"/>
                    <a:gd name="connsiteY14" fmla="*/ 1606 h 542283"/>
                    <a:gd name="connsiteX15" fmla="*/ 1159590 w 1525741"/>
                    <a:gd name="connsiteY15" fmla="*/ 542243 h 542283"/>
                    <a:gd name="connsiteX16" fmla="*/ 772041 w 1525741"/>
                    <a:gd name="connsiteY16" fmla="*/ 263935 h 542283"/>
                    <a:gd name="connsiteX17" fmla="*/ 781703 w 1525741"/>
                    <a:gd name="connsiteY17" fmla="*/ 188768 h 542283"/>
                    <a:gd name="connsiteX18" fmla="*/ 743637 w 1525741"/>
                    <a:gd name="connsiteY18" fmla="*/ 187903 h 542283"/>
                    <a:gd name="connsiteX19" fmla="*/ 754134 w 1525741"/>
                    <a:gd name="connsiteY19" fmla="*/ 279136 h 542283"/>
                    <a:gd name="connsiteX20" fmla="*/ 389002 w 1525741"/>
                    <a:gd name="connsiteY20" fmla="*/ 542243 h 542283"/>
                    <a:gd name="connsiteX21" fmla="*/ 389001 w 1525741"/>
                    <a:gd name="connsiteY21" fmla="*/ 1700 h 542283"/>
                    <a:gd name="connsiteX22" fmla="*/ 473345 w 1525741"/>
                    <a:gd name="connsiteY22" fmla="*/ 1606 h 5422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1525741" h="542283">
                      <a:moveTo>
                        <a:pt x="1227941" y="65845"/>
                      </a:moveTo>
                      <a:cubicBezTo>
                        <a:pt x="1206024" y="64226"/>
                        <a:pt x="1182601" y="64179"/>
                        <a:pt x="1157681" y="65917"/>
                      </a:cubicBezTo>
                      <a:cubicBezTo>
                        <a:pt x="674335" y="45362"/>
                        <a:pt x="780129" y="481862"/>
                        <a:pt x="1157682" y="477631"/>
                      </a:cubicBezTo>
                      <a:cubicBezTo>
                        <a:pt x="1546351" y="467996"/>
                        <a:pt x="1556694" y="90127"/>
                        <a:pt x="1227941" y="65845"/>
                      </a:cubicBezTo>
                      <a:close/>
                      <a:moveTo>
                        <a:pt x="457353" y="65845"/>
                      </a:moveTo>
                      <a:cubicBezTo>
                        <a:pt x="435436" y="64226"/>
                        <a:pt x="412013" y="64179"/>
                        <a:pt x="387093" y="65917"/>
                      </a:cubicBezTo>
                      <a:cubicBezTo>
                        <a:pt x="-96253" y="45362"/>
                        <a:pt x="9541" y="481862"/>
                        <a:pt x="387094" y="477631"/>
                      </a:cubicBezTo>
                      <a:cubicBezTo>
                        <a:pt x="775763" y="467996"/>
                        <a:pt x="786106" y="90127"/>
                        <a:pt x="457353" y="65845"/>
                      </a:cubicBezTo>
                      <a:close/>
                      <a:moveTo>
                        <a:pt x="473345" y="1606"/>
                      </a:moveTo>
                      <a:cubicBezTo>
                        <a:pt x="547342" y="7584"/>
                        <a:pt x="607028" y="29882"/>
                        <a:pt x="652093" y="62253"/>
                      </a:cubicBezTo>
                      <a:lnTo>
                        <a:pt x="656501" y="66148"/>
                      </a:lnTo>
                      <a:lnTo>
                        <a:pt x="866288" y="66148"/>
                      </a:lnTo>
                      <a:lnTo>
                        <a:pt x="905289" y="42039"/>
                      </a:lnTo>
                      <a:cubicBezTo>
                        <a:pt x="966866" y="12676"/>
                        <a:pt x="1050796" y="-3360"/>
                        <a:pt x="1159589" y="1700"/>
                      </a:cubicBezTo>
                      <a:cubicBezTo>
                        <a:pt x="1189504" y="-582"/>
                        <a:pt x="1217623" y="-520"/>
                        <a:pt x="1243933" y="1606"/>
                      </a:cubicBezTo>
                      <a:cubicBezTo>
                        <a:pt x="1638583" y="33486"/>
                        <a:pt x="1626167" y="529593"/>
                        <a:pt x="1159590" y="542243"/>
                      </a:cubicBezTo>
                      <a:cubicBezTo>
                        <a:pt x="932974" y="545021"/>
                        <a:pt x="787916" y="403139"/>
                        <a:pt x="772041" y="263935"/>
                      </a:cubicBezTo>
                      <a:lnTo>
                        <a:pt x="781703" y="188768"/>
                      </a:lnTo>
                      <a:lnTo>
                        <a:pt x="743637" y="187903"/>
                      </a:lnTo>
                      <a:lnTo>
                        <a:pt x="754134" y="279136"/>
                      </a:lnTo>
                      <a:cubicBezTo>
                        <a:pt x="742039" y="408729"/>
                        <a:pt x="622291" y="535918"/>
                        <a:pt x="389002" y="542243"/>
                      </a:cubicBezTo>
                      <a:cubicBezTo>
                        <a:pt x="-64230" y="547799"/>
                        <a:pt x="-191230" y="-25287"/>
                        <a:pt x="389001" y="1700"/>
                      </a:cubicBezTo>
                      <a:cubicBezTo>
                        <a:pt x="418916" y="-582"/>
                        <a:pt x="447035" y="-520"/>
                        <a:pt x="473345" y="1606"/>
                      </a:cubicBez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ayPal Sans Big" charset="0"/>
                    <a:ea typeface="PayPal Sans Big" charset="0"/>
                    <a:cs typeface="PayPal Sans Big" charset="0"/>
                  </a:endParaRPr>
                </a:p>
              </p:txBody>
            </p:sp>
          </p:grpSp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D3EFFE08-E92F-3E4F-B7DE-1A61E19CDD26}"/>
                  </a:ext>
                </a:extLst>
              </p:cNvPr>
              <p:cNvSpPr/>
              <p:nvPr/>
            </p:nvSpPr>
            <p:spPr>
              <a:xfrm>
                <a:off x="1603216" y="2013912"/>
                <a:ext cx="446836" cy="283961"/>
              </a:xfrm>
              <a:prstGeom prst="roundRect">
                <a:avLst>
                  <a:gd name="adj" fmla="val 8644"/>
                </a:avLst>
              </a:prstGeom>
              <a:solidFill>
                <a:srgbClr val="C00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yPal Sans Big" charset="0"/>
                  <a:ea typeface="PayPal Sans Big" charset="0"/>
                  <a:cs typeface="PayPal Sans Big" charset="0"/>
                </a:endParaRPr>
              </a:p>
            </p:txBody>
          </p:sp>
          <p:sp>
            <p:nvSpPr>
              <p:cNvPr id="17" name="Freeform 16">
                <a:extLst>
                  <a:ext uri="{FF2B5EF4-FFF2-40B4-BE49-F238E27FC236}">
                    <a16:creationId xmlns:a16="http://schemas.microsoft.com/office/drawing/2014/main" id="{B93F1ACC-3597-B04C-86BA-7CA5E36F24CF}"/>
                  </a:ext>
                </a:extLst>
              </p:cNvPr>
              <p:cNvSpPr/>
              <p:nvPr/>
            </p:nvSpPr>
            <p:spPr>
              <a:xfrm>
                <a:off x="1681948" y="2351584"/>
                <a:ext cx="858956" cy="176275"/>
              </a:xfrm>
              <a:custGeom>
                <a:avLst/>
                <a:gdLst>
                  <a:gd name="connsiteX0" fmla="*/ 1024 w 3089950"/>
                  <a:gd name="connsiteY0" fmla="*/ 588173 h 697533"/>
                  <a:gd name="connsiteX1" fmla="*/ 3085925 w 3089950"/>
                  <a:gd name="connsiteY1" fmla="*/ 588173 h 697533"/>
                  <a:gd name="connsiteX2" fmla="*/ 3089950 w 3089950"/>
                  <a:gd name="connsiteY2" fmla="*/ 621829 h 697533"/>
                  <a:gd name="connsiteX3" fmla="*/ 3014345 w 3089950"/>
                  <a:gd name="connsiteY3" fmla="*/ 691183 h 697533"/>
                  <a:gd name="connsiteX4" fmla="*/ 87094 w 3089950"/>
                  <a:gd name="connsiteY4" fmla="*/ 697533 h 697533"/>
                  <a:gd name="connsiteX5" fmla="*/ 848 w 3089950"/>
                  <a:gd name="connsiteY5" fmla="*/ 589484 h 697533"/>
                  <a:gd name="connsiteX6" fmla="*/ 985188 w 3089950"/>
                  <a:gd name="connsiteY6" fmla="*/ 0 h 697533"/>
                  <a:gd name="connsiteX7" fmla="*/ 2811145 w 3089950"/>
                  <a:gd name="connsiteY7" fmla="*/ 2208 h 697533"/>
                  <a:gd name="connsiteX8" fmla="*/ 2963545 w 3089950"/>
                  <a:gd name="connsiteY8" fmla="*/ 84758 h 697533"/>
                  <a:gd name="connsiteX9" fmla="*/ 3068208 w 3089950"/>
                  <a:gd name="connsiteY9" fmla="*/ 508916 h 697533"/>
                  <a:gd name="connsiteX10" fmla="*/ 11303 w 3089950"/>
                  <a:gd name="connsiteY10" fmla="*/ 508916 h 697533"/>
                  <a:gd name="connsiteX11" fmla="*/ 18571 w 3089950"/>
                  <a:gd name="connsiteY11" fmla="*/ 449965 h 697533"/>
                  <a:gd name="connsiteX12" fmla="*/ 968252 w 3089950"/>
                  <a:gd name="connsiteY12" fmla="*/ 449965 h 697533"/>
                  <a:gd name="connsiteX13" fmla="*/ 1139803 w 3089950"/>
                  <a:gd name="connsiteY13" fmla="*/ 278414 h 697533"/>
                  <a:gd name="connsiteX14" fmla="*/ 1139803 w 3089950"/>
                  <a:gd name="connsiteY14" fmla="*/ 214041 h 697533"/>
                  <a:gd name="connsiteX15" fmla="*/ 1035028 w 3089950"/>
                  <a:gd name="connsiteY15" fmla="*/ 55972 h 697533"/>
                  <a:gd name="connsiteX16" fmla="*/ 985188 w 3089950"/>
                  <a:gd name="connsiteY16" fmla="*/ 45909 h 697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89950" h="697533">
                    <a:moveTo>
                      <a:pt x="1024" y="588173"/>
                    </a:moveTo>
                    <a:lnTo>
                      <a:pt x="3085925" y="588173"/>
                    </a:lnTo>
                    <a:lnTo>
                      <a:pt x="3089950" y="621829"/>
                    </a:lnTo>
                    <a:cubicBezTo>
                      <a:pt x="3089752" y="664593"/>
                      <a:pt x="3069908" y="690390"/>
                      <a:pt x="3014345" y="691183"/>
                    </a:cubicBezTo>
                    <a:lnTo>
                      <a:pt x="87094" y="697533"/>
                    </a:lnTo>
                    <a:cubicBezTo>
                      <a:pt x="6107" y="692771"/>
                      <a:pt x="-3443" y="641574"/>
                      <a:pt x="848" y="589484"/>
                    </a:cubicBezTo>
                    <a:close/>
                    <a:moveTo>
                      <a:pt x="985188" y="0"/>
                    </a:moveTo>
                    <a:lnTo>
                      <a:pt x="2811145" y="2208"/>
                    </a:lnTo>
                    <a:cubicBezTo>
                      <a:pt x="2932853" y="1150"/>
                      <a:pt x="2943437" y="6441"/>
                      <a:pt x="2963545" y="84758"/>
                    </a:cubicBezTo>
                    <a:lnTo>
                      <a:pt x="3068208" y="508916"/>
                    </a:lnTo>
                    <a:lnTo>
                      <a:pt x="11303" y="508916"/>
                    </a:lnTo>
                    <a:lnTo>
                      <a:pt x="18571" y="449965"/>
                    </a:lnTo>
                    <a:lnTo>
                      <a:pt x="968252" y="449965"/>
                    </a:lnTo>
                    <a:cubicBezTo>
                      <a:pt x="1062997" y="449965"/>
                      <a:pt x="1139803" y="373159"/>
                      <a:pt x="1139803" y="278414"/>
                    </a:cubicBezTo>
                    <a:lnTo>
                      <a:pt x="1139803" y="214041"/>
                    </a:lnTo>
                    <a:cubicBezTo>
                      <a:pt x="1139803" y="142983"/>
                      <a:pt x="1096600" y="82014"/>
                      <a:pt x="1035028" y="55972"/>
                    </a:cubicBezTo>
                    <a:lnTo>
                      <a:pt x="985188" y="45909"/>
                    </a:lnTo>
                    <a:close/>
                  </a:path>
                </a:pathLst>
              </a:custGeom>
              <a:solidFill>
                <a:srgbClr val="C00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yPal Sans Big" charset="0"/>
                  <a:ea typeface="PayPal Sans Big" charset="0"/>
                  <a:cs typeface="PayPal Sans Big" charset="0"/>
                </a:endParaRPr>
              </a:p>
            </p:txBody>
          </p:sp>
          <p:sp>
            <p:nvSpPr>
              <p:cNvPr id="18" name="Freeform 17">
                <a:extLst>
                  <a:ext uri="{FF2B5EF4-FFF2-40B4-BE49-F238E27FC236}">
                    <a16:creationId xmlns:a16="http://schemas.microsoft.com/office/drawing/2014/main" id="{908B26C3-825C-234B-AC30-07CFC1AA1D48}"/>
                  </a:ext>
                </a:extLst>
              </p:cNvPr>
              <p:cNvSpPr/>
              <p:nvPr/>
            </p:nvSpPr>
            <p:spPr>
              <a:xfrm>
                <a:off x="1700864" y="2334489"/>
                <a:ext cx="251541" cy="100732"/>
              </a:xfrm>
              <a:custGeom>
                <a:avLst/>
                <a:gdLst>
                  <a:gd name="connsiteX0" fmla="*/ 363540 w 904875"/>
                  <a:gd name="connsiteY0" fmla="*/ 0 h 398601"/>
                  <a:gd name="connsiteX1" fmla="*/ 541334 w 904875"/>
                  <a:gd name="connsiteY1" fmla="*/ 0 h 398601"/>
                  <a:gd name="connsiteX2" fmla="*/ 578643 w 904875"/>
                  <a:gd name="connsiteY2" fmla="*/ 37309 h 398601"/>
                  <a:gd name="connsiteX3" fmla="*/ 578643 w 904875"/>
                  <a:gd name="connsiteY3" fmla="*/ 241837 h 398601"/>
                  <a:gd name="connsiteX4" fmla="*/ 826493 w 904875"/>
                  <a:gd name="connsiteY4" fmla="*/ 241837 h 398601"/>
                  <a:gd name="connsiteX5" fmla="*/ 904875 w 904875"/>
                  <a:gd name="connsiteY5" fmla="*/ 320219 h 398601"/>
                  <a:gd name="connsiteX6" fmla="*/ 826493 w 904875"/>
                  <a:gd name="connsiteY6" fmla="*/ 398601 h 398601"/>
                  <a:gd name="connsiteX7" fmla="*/ 78382 w 904875"/>
                  <a:gd name="connsiteY7" fmla="*/ 398601 h 398601"/>
                  <a:gd name="connsiteX8" fmla="*/ 0 w 904875"/>
                  <a:gd name="connsiteY8" fmla="*/ 320219 h 398601"/>
                  <a:gd name="connsiteX9" fmla="*/ 78382 w 904875"/>
                  <a:gd name="connsiteY9" fmla="*/ 241837 h 398601"/>
                  <a:gd name="connsiteX10" fmla="*/ 326231 w 904875"/>
                  <a:gd name="connsiteY10" fmla="*/ 241837 h 398601"/>
                  <a:gd name="connsiteX11" fmla="*/ 326231 w 904875"/>
                  <a:gd name="connsiteY11" fmla="*/ 37309 h 398601"/>
                  <a:gd name="connsiteX12" fmla="*/ 363540 w 904875"/>
                  <a:gd name="connsiteY12" fmla="*/ 0 h 3986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04875" h="398601">
                    <a:moveTo>
                      <a:pt x="363540" y="0"/>
                    </a:moveTo>
                    <a:lnTo>
                      <a:pt x="541334" y="0"/>
                    </a:lnTo>
                    <a:cubicBezTo>
                      <a:pt x="561939" y="0"/>
                      <a:pt x="578643" y="16704"/>
                      <a:pt x="578643" y="37309"/>
                    </a:cubicBezTo>
                    <a:lnTo>
                      <a:pt x="578643" y="241837"/>
                    </a:lnTo>
                    <a:lnTo>
                      <a:pt x="826493" y="241837"/>
                    </a:lnTo>
                    <a:cubicBezTo>
                      <a:pt x="869782" y="241837"/>
                      <a:pt x="904875" y="276930"/>
                      <a:pt x="904875" y="320219"/>
                    </a:cubicBezTo>
                    <a:cubicBezTo>
                      <a:pt x="904875" y="363508"/>
                      <a:pt x="869782" y="398601"/>
                      <a:pt x="826493" y="398601"/>
                    </a:cubicBezTo>
                    <a:lnTo>
                      <a:pt x="78382" y="398601"/>
                    </a:lnTo>
                    <a:cubicBezTo>
                      <a:pt x="35093" y="398601"/>
                      <a:pt x="0" y="363508"/>
                      <a:pt x="0" y="320219"/>
                    </a:cubicBezTo>
                    <a:cubicBezTo>
                      <a:pt x="0" y="276930"/>
                      <a:pt x="35093" y="241837"/>
                      <a:pt x="78382" y="241837"/>
                    </a:cubicBezTo>
                    <a:lnTo>
                      <a:pt x="326231" y="241837"/>
                    </a:lnTo>
                    <a:lnTo>
                      <a:pt x="326231" y="37309"/>
                    </a:lnTo>
                    <a:cubicBezTo>
                      <a:pt x="326231" y="16704"/>
                      <a:pt x="342935" y="0"/>
                      <a:pt x="363540" y="0"/>
                    </a:cubicBezTo>
                    <a:close/>
                  </a:path>
                </a:pathLst>
              </a:custGeom>
              <a:solidFill>
                <a:srgbClr val="C00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yPal Sans Big" charset="0"/>
                  <a:ea typeface="PayPal Sans Big" charset="0"/>
                  <a:cs typeface="PayPal Sans Big" charset="0"/>
                </a:endParaRPr>
              </a:p>
            </p:txBody>
          </p:sp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9BBA8A5-503D-B647-A56B-007662F9FA18}"/>
                </a:ext>
              </a:extLst>
            </p:cNvPr>
            <p:cNvSpPr txBox="1"/>
            <p:nvPr/>
          </p:nvSpPr>
          <p:spPr>
            <a:xfrm>
              <a:off x="1677035" y="1466554"/>
              <a:ext cx="914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>
                  <a:latin typeface="PayPal Sans Big" charset="0"/>
                  <a:ea typeface="PayPal Sans Big" charset="0"/>
                  <a:cs typeface="PayPal Sans Big" charset="0"/>
                </a:rPr>
                <a:t>Developer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B87D413-21C9-2443-AE3F-8B50923B6ECD}"/>
              </a:ext>
            </a:extLst>
          </p:cNvPr>
          <p:cNvGrpSpPr/>
          <p:nvPr/>
        </p:nvGrpSpPr>
        <p:grpSpPr>
          <a:xfrm>
            <a:off x="3646025" y="444126"/>
            <a:ext cx="1250066" cy="1293756"/>
            <a:chOff x="3646025" y="444126"/>
            <a:chExt cx="1250066" cy="1293756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2AC1E537-B22B-474B-B5C7-AEF69773C40E}"/>
                </a:ext>
              </a:extLst>
            </p:cNvPr>
            <p:cNvGrpSpPr/>
            <p:nvPr/>
          </p:nvGrpSpPr>
          <p:grpSpPr>
            <a:xfrm>
              <a:off x="3813858" y="444126"/>
              <a:ext cx="914400" cy="914400"/>
              <a:chOff x="7088016" y="844818"/>
              <a:chExt cx="1501127" cy="1501126"/>
            </a:xfrm>
          </p:grpSpPr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96DD1D91-3BA4-6547-93C6-FBD0D6EBBF4F}"/>
                  </a:ext>
                </a:extLst>
              </p:cNvPr>
              <p:cNvSpPr/>
              <p:nvPr/>
            </p:nvSpPr>
            <p:spPr>
              <a:xfrm>
                <a:off x="7088016" y="844818"/>
                <a:ext cx="1501127" cy="1501126"/>
              </a:xfrm>
              <a:prstGeom prst="ellipse">
                <a:avLst/>
              </a:prstGeom>
              <a:ln w="19050">
                <a:solidFill>
                  <a:srgbClr val="B71F96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yPal Sans Big" charset="0"/>
                  <a:ea typeface="PayPal Sans Big" charset="0"/>
                  <a:cs typeface="PayPal Sans Big" charset="0"/>
                </a:endParaRPr>
              </a:p>
            </p:txBody>
          </p: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7CBDE0CF-DB77-5D4A-A62B-9CB0FA405F5D}"/>
                  </a:ext>
                </a:extLst>
              </p:cNvPr>
              <p:cNvGrpSpPr/>
              <p:nvPr/>
            </p:nvGrpSpPr>
            <p:grpSpPr>
              <a:xfrm>
                <a:off x="7333195" y="1121994"/>
                <a:ext cx="1116170" cy="926290"/>
                <a:chOff x="1603859" y="76200"/>
                <a:chExt cx="4600113" cy="3817547"/>
              </a:xfrm>
              <a:solidFill>
                <a:srgbClr val="2F5798"/>
              </a:solidFill>
            </p:grpSpPr>
            <p:sp>
              <p:nvSpPr>
                <p:cNvPr id="28" name="Freeform 27">
                  <a:extLst>
                    <a:ext uri="{FF2B5EF4-FFF2-40B4-BE49-F238E27FC236}">
                      <a16:creationId xmlns:a16="http://schemas.microsoft.com/office/drawing/2014/main" id="{B83FBE0D-C584-A646-9DC4-A24E1F449E5D}"/>
                    </a:ext>
                  </a:extLst>
                </p:cNvPr>
                <p:cNvSpPr/>
                <p:nvPr/>
              </p:nvSpPr>
              <p:spPr>
                <a:xfrm>
                  <a:off x="3255241" y="482599"/>
                  <a:ext cx="2948731" cy="2949091"/>
                </a:xfrm>
                <a:custGeom>
                  <a:avLst/>
                  <a:gdLst>
                    <a:gd name="connsiteX0" fmla="*/ 319469 w 2948731"/>
                    <a:gd name="connsiteY0" fmla="*/ 543939 h 2949091"/>
                    <a:gd name="connsiteX1" fmla="*/ 320668 w 2948731"/>
                    <a:gd name="connsiteY1" fmla="*/ 545869 h 2949091"/>
                    <a:gd name="connsiteX2" fmla="*/ 340740 w 2948731"/>
                    <a:gd name="connsiteY2" fmla="*/ 663207 h 2949091"/>
                    <a:gd name="connsiteX3" fmla="*/ 333965 w 2948731"/>
                    <a:gd name="connsiteY3" fmla="*/ 693029 h 2949091"/>
                    <a:gd name="connsiteX4" fmla="*/ 311957 w 2948731"/>
                    <a:gd name="connsiteY4" fmla="*/ 671022 h 2949091"/>
                    <a:gd name="connsiteX5" fmla="*/ 311957 w 2948731"/>
                    <a:gd name="connsiteY5" fmla="*/ 551451 h 2949091"/>
                    <a:gd name="connsiteX6" fmla="*/ 1305092 w 2948731"/>
                    <a:gd name="connsiteY6" fmla="*/ 0 h 2949091"/>
                    <a:gd name="connsiteX7" fmla="*/ 1643278 w 2948731"/>
                    <a:gd name="connsiteY7" fmla="*/ 0 h 2949091"/>
                    <a:gd name="connsiteX8" fmla="*/ 1727827 w 2948731"/>
                    <a:gd name="connsiteY8" fmla="*/ 84549 h 2949091"/>
                    <a:gd name="connsiteX9" fmla="*/ 1727827 w 2948731"/>
                    <a:gd name="connsiteY9" fmla="*/ 228443 h 2949091"/>
                    <a:gd name="connsiteX10" fmla="*/ 1730444 w 2948731"/>
                    <a:gd name="connsiteY10" fmla="*/ 228842 h 2949091"/>
                    <a:gd name="connsiteX11" fmla="*/ 2133523 w 2948731"/>
                    <a:gd name="connsiteY11" fmla="*/ 387094 h 2949091"/>
                    <a:gd name="connsiteX12" fmla="*/ 2173665 w 2948731"/>
                    <a:gd name="connsiteY12" fmla="*/ 416362 h 2949091"/>
                    <a:gd name="connsiteX13" fmla="*/ 2277709 w 2948731"/>
                    <a:gd name="connsiteY13" fmla="*/ 312318 h 2949091"/>
                    <a:gd name="connsiteX14" fmla="*/ 2397280 w 2948731"/>
                    <a:gd name="connsiteY14" fmla="*/ 312318 h 2949091"/>
                    <a:gd name="connsiteX15" fmla="*/ 2636413 w 2948731"/>
                    <a:gd name="connsiteY15" fmla="*/ 551451 h 2949091"/>
                    <a:gd name="connsiteX16" fmla="*/ 2636413 w 2948731"/>
                    <a:gd name="connsiteY16" fmla="*/ 671022 h 2949091"/>
                    <a:gd name="connsiteX17" fmla="*/ 2534073 w 2948731"/>
                    <a:gd name="connsiteY17" fmla="*/ 773362 h 2949091"/>
                    <a:gd name="connsiteX18" fmla="*/ 2577257 w 2948731"/>
                    <a:gd name="connsiteY18" fmla="*/ 841629 h 2949091"/>
                    <a:gd name="connsiteX19" fmla="*/ 2701679 w 2948731"/>
                    <a:gd name="connsiteY19" fmla="*/ 1141570 h 2949091"/>
                    <a:gd name="connsiteX20" fmla="*/ 2717630 w 2948731"/>
                    <a:gd name="connsiteY20" fmla="*/ 1220904 h 2949091"/>
                    <a:gd name="connsiteX21" fmla="*/ 2864182 w 2948731"/>
                    <a:gd name="connsiteY21" fmla="*/ 1220904 h 2949091"/>
                    <a:gd name="connsiteX22" fmla="*/ 2948731 w 2948731"/>
                    <a:gd name="connsiteY22" fmla="*/ 1305453 h 2949091"/>
                    <a:gd name="connsiteX23" fmla="*/ 2948731 w 2948731"/>
                    <a:gd name="connsiteY23" fmla="*/ 1643639 h 2949091"/>
                    <a:gd name="connsiteX24" fmla="*/ 2864182 w 2948731"/>
                    <a:gd name="connsiteY24" fmla="*/ 1728188 h 2949091"/>
                    <a:gd name="connsiteX25" fmla="*/ 2719460 w 2948731"/>
                    <a:gd name="connsiteY25" fmla="*/ 1728188 h 2949091"/>
                    <a:gd name="connsiteX26" fmla="*/ 2701678 w 2948731"/>
                    <a:gd name="connsiteY26" fmla="*/ 1807520 h 2949091"/>
                    <a:gd name="connsiteX27" fmla="*/ 2563623 w 2948731"/>
                    <a:gd name="connsiteY27" fmla="*/ 2130603 h 2949091"/>
                    <a:gd name="connsiteX28" fmla="*/ 2532851 w 2948731"/>
                    <a:gd name="connsiteY28" fmla="*/ 2174508 h 2949091"/>
                    <a:gd name="connsiteX29" fmla="*/ 2636413 w 2948731"/>
                    <a:gd name="connsiteY29" fmla="*/ 2278070 h 2949091"/>
                    <a:gd name="connsiteX30" fmla="*/ 2636413 w 2948731"/>
                    <a:gd name="connsiteY30" fmla="*/ 2397640 h 2949091"/>
                    <a:gd name="connsiteX31" fmla="*/ 2397280 w 2948731"/>
                    <a:gd name="connsiteY31" fmla="*/ 2636774 h 2949091"/>
                    <a:gd name="connsiteX32" fmla="*/ 2277709 w 2948731"/>
                    <a:gd name="connsiteY32" fmla="*/ 2636774 h 2949091"/>
                    <a:gd name="connsiteX33" fmla="*/ 2174348 w 2948731"/>
                    <a:gd name="connsiteY33" fmla="*/ 2533412 h 2949091"/>
                    <a:gd name="connsiteX34" fmla="*/ 2063307 w 2948731"/>
                    <a:gd name="connsiteY34" fmla="*/ 2601665 h 2949091"/>
                    <a:gd name="connsiteX35" fmla="*/ 1730444 w 2948731"/>
                    <a:gd name="connsiteY35" fmla="*/ 2720248 h 2949091"/>
                    <a:gd name="connsiteX36" fmla="*/ 1727827 w 2948731"/>
                    <a:gd name="connsiteY36" fmla="*/ 2720647 h 2949091"/>
                    <a:gd name="connsiteX37" fmla="*/ 1727827 w 2948731"/>
                    <a:gd name="connsiteY37" fmla="*/ 2864542 h 2949091"/>
                    <a:gd name="connsiteX38" fmla="*/ 1643278 w 2948731"/>
                    <a:gd name="connsiteY38" fmla="*/ 2949091 h 2949091"/>
                    <a:gd name="connsiteX39" fmla="*/ 1305092 w 2948731"/>
                    <a:gd name="connsiteY39" fmla="*/ 2949091 h 2949091"/>
                    <a:gd name="connsiteX40" fmla="*/ 1220543 w 2948731"/>
                    <a:gd name="connsiteY40" fmla="*/ 2864542 h 2949091"/>
                    <a:gd name="connsiteX41" fmla="*/ 1220543 w 2948731"/>
                    <a:gd name="connsiteY41" fmla="*/ 2720647 h 2949091"/>
                    <a:gd name="connsiteX42" fmla="*/ 1217926 w 2948731"/>
                    <a:gd name="connsiteY42" fmla="*/ 2720248 h 2949091"/>
                    <a:gd name="connsiteX43" fmla="*/ 909071 w 2948731"/>
                    <a:gd name="connsiteY43" fmla="*/ 2613916 h 2949091"/>
                    <a:gd name="connsiteX44" fmla="*/ 841672 w 2948731"/>
                    <a:gd name="connsiteY44" fmla="*/ 2576778 h 2949091"/>
                    <a:gd name="connsiteX45" fmla="*/ 841672 w 2948731"/>
                    <a:gd name="connsiteY45" fmla="*/ 2264562 h 2949091"/>
                    <a:gd name="connsiteX46" fmla="*/ 837513 w 2948731"/>
                    <a:gd name="connsiteY46" fmla="*/ 2213719 h 2949091"/>
                    <a:gd name="connsiteX47" fmla="*/ 926360 w 2948731"/>
                    <a:gd name="connsiteY47" fmla="*/ 2287025 h 2949091"/>
                    <a:gd name="connsiteX48" fmla="*/ 1474185 w 2948731"/>
                    <a:gd name="connsiteY48" fmla="*/ 2454362 h 2949091"/>
                    <a:gd name="connsiteX49" fmla="*/ 2454002 w 2948731"/>
                    <a:gd name="connsiteY49" fmla="*/ 1474545 h 2949091"/>
                    <a:gd name="connsiteX50" fmla="*/ 1474185 w 2948731"/>
                    <a:gd name="connsiteY50" fmla="*/ 494728 h 2949091"/>
                    <a:gd name="connsiteX51" fmla="*/ 494368 w 2948731"/>
                    <a:gd name="connsiteY51" fmla="*/ 1474545 h 2949091"/>
                    <a:gd name="connsiteX52" fmla="*/ 498249 w 2948731"/>
                    <a:gd name="connsiteY52" fmla="*/ 1551396 h 2949091"/>
                    <a:gd name="connsiteX53" fmla="*/ 1359 w 2948731"/>
                    <a:gd name="connsiteY53" fmla="*/ 1652157 h 2949091"/>
                    <a:gd name="connsiteX54" fmla="*/ 0 w 2948731"/>
                    <a:gd name="connsiteY54" fmla="*/ 1378085 h 2949091"/>
                    <a:gd name="connsiteX55" fmla="*/ 39294 w 2948731"/>
                    <a:gd name="connsiteY55" fmla="*/ 1313907 h 2949091"/>
                    <a:gd name="connsiteX56" fmla="*/ 80836 w 2948731"/>
                    <a:gd name="connsiteY56" fmla="*/ 1221581 h 2949091"/>
                    <a:gd name="connsiteX57" fmla="*/ 84188 w 2948731"/>
                    <a:gd name="connsiteY57" fmla="*/ 1220904 h 2949091"/>
                    <a:gd name="connsiteX58" fmla="*/ 228910 w 2948731"/>
                    <a:gd name="connsiteY58" fmla="*/ 1220904 h 2949091"/>
                    <a:gd name="connsiteX59" fmla="*/ 246692 w 2948731"/>
                    <a:gd name="connsiteY59" fmla="*/ 1141570 h 2949091"/>
                    <a:gd name="connsiteX60" fmla="*/ 384747 w 2948731"/>
                    <a:gd name="connsiteY60" fmla="*/ 818488 h 2949091"/>
                    <a:gd name="connsiteX61" fmla="*/ 415518 w 2948731"/>
                    <a:gd name="connsiteY61" fmla="*/ 774583 h 2949091"/>
                    <a:gd name="connsiteX62" fmla="*/ 383280 w 2948731"/>
                    <a:gd name="connsiteY62" fmla="*/ 742345 h 2949091"/>
                    <a:gd name="connsiteX63" fmla="*/ 399010 w 2948731"/>
                    <a:gd name="connsiteY63" fmla="*/ 691861 h 2949091"/>
                    <a:gd name="connsiteX64" fmla="*/ 390467 w 2948731"/>
                    <a:gd name="connsiteY64" fmla="*/ 537223 h 2949091"/>
                    <a:gd name="connsiteX65" fmla="*/ 365550 w 2948731"/>
                    <a:gd name="connsiteY65" fmla="*/ 497858 h 2949091"/>
                    <a:gd name="connsiteX66" fmla="*/ 551091 w 2948731"/>
                    <a:gd name="connsiteY66" fmla="*/ 312318 h 2949091"/>
                    <a:gd name="connsiteX67" fmla="*/ 670661 w 2948731"/>
                    <a:gd name="connsiteY67" fmla="*/ 312318 h 2949091"/>
                    <a:gd name="connsiteX68" fmla="*/ 774022 w 2948731"/>
                    <a:gd name="connsiteY68" fmla="*/ 415678 h 2949091"/>
                    <a:gd name="connsiteX69" fmla="*/ 885063 w 2948731"/>
                    <a:gd name="connsiteY69" fmla="*/ 347425 h 2949091"/>
                    <a:gd name="connsiteX70" fmla="*/ 1217926 w 2948731"/>
                    <a:gd name="connsiteY70" fmla="*/ 228842 h 2949091"/>
                    <a:gd name="connsiteX71" fmla="*/ 1220543 w 2948731"/>
                    <a:gd name="connsiteY71" fmla="*/ 228443 h 2949091"/>
                    <a:gd name="connsiteX72" fmla="*/ 1220543 w 2948731"/>
                    <a:gd name="connsiteY72" fmla="*/ 84549 h 2949091"/>
                    <a:gd name="connsiteX73" fmla="*/ 1305092 w 2948731"/>
                    <a:gd name="connsiteY73" fmla="*/ 0 h 2949091"/>
                    <a:gd name="connsiteX0" fmla="*/ 319469 w 2948731"/>
                    <a:gd name="connsiteY0" fmla="*/ 543939 h 2949091"/>
                    <a:gd name="connsiteX1" fmla="*/ 320668 w 2948731"/>
                    <a:gd name="connsiteY1" fmla="*/ 545869 h 2949091"/>
                    <a:gd name="connsiteX2" fmla="*/ 340740 w 2948731"/>
                    <a:gd name="connsiteY2" fmla="*/ 663207 h 2949091"/>
                    <a:gd name="connsiteX3" fmla="*/ 311957 w 2948731"/>
                    <a:gd name="connsiteY3" fmla="*/ 671022 h 2949091"/>
                    <a:gd name="connsiteX4" fmla="*/ 311957 w 2948731"/>
                    <a:gd name="connsiteY4" fmla="*/ 551451 h 2949091"/>
                    <a:gd name="connsiteX5" fmla="*/ 319469 w 2948731"/>
                    <a:gd name="connsiteY5" fmla="*/ 543939 h 2949091"/>
                    <a:gd name="connsiteX6" fmla="*/ 1305092 w 2948731"/>
                    <a:gd name="connsiteY6" fmla="*/ 0 h 2949091"/>
                    <a:gd name="connsiteX7" fmla="*/ 1643278 w 2948731"/>
                    <a:gd name="connsiteY7" fmla="*/ 0 h 2949091"/>
                    <a:gd name="connsiteX8" fmla="*/ 1727827 w 2948731"/>
                    <a:gd name="connsiteY8" fmla="*/ 84549 h 2949091"/>
                    <a:gd name="connsiteX9" fmla="*/ 1727827 w 2948731"/>
                    <a:gd name="connsiteY9" fmla="*/ 228443 h 2949091"/>
                    <a:gd name="connsiteX10" fmla="*/ 1730444 w 2948731"/>
                    <a:gd name="connsiteY10" fmla="*/ 228842 h 2949091"/>
                    <a:gd name="connsiteX11" fmla="*/ 2133523 w 2948731"/>
                    <a:gd name="connsiteY11" fmla="*/ 387094 h 2949091"/>
                    <a:gd name="connsiteX12" fmla="*/ 2173665 w 2948731"/>
                    <a:gd name="connsiteY12" fmla="*/ 416362 h 2949091"/>
                    <a:gd name="connsiteX13" fmla="*/ 2277709 w 2948731"/>
                    <a:gd name="connsiteY13" fmla="*/ 312318 h 2949091"/>
                    <a:gd name="connsiteX14" fmla="*/ 2397280 w 2948731"/>
                    <a:gd name="connsiteY14" fmla="*/ 312318 h 2949091"/>
                    <a:gd name="connsiteX15" fmla="*/ 2636413 w 2948731"/>
                    <a:gd name="connsiteY15" fmla="*/ 551451 h 2949091"/>
                    <a:gd name="connsiteX16" fmla="*/ 2636413 w 2948731"/>
                    <a:gd name="connsiteY16" fmla="*/ 671022 h 2949091"/>
                    <a:gd name="connsiteX17" fmla="*/ 2534073 w 2948731"/>
                    <a:gd name="connsiteY17" fmla="*/ 773362 h 2949091"/>
                    <a:gd name="connsiteX18" fmla="*/ 2577257 w 2948731"/>
                    <a:gd name="connsiteY18" fmla="*/ 841629 h 2949091"/>
                    <a:gd name="connsiteX19" fmla="*/ 2701679 w 2948731"/>
                    <a:gd name="connsiteY19" fmla="*/ 1141570 h 2949091"/>
                    <a:gd name="connsiteX20" fmla="*/ 2717630 w 2948731"/>
                    <a:gd name="connsiteY20" fmla="*/ 1220904 h 2949091"/>
                    <a:gd name="connsiteX21" fmla="*/ 2864182 w 2948731"/>
                    <a:gd name="connsiteY21" fmla="*/ 1220904 h 2949091"/>
                    <a:gd name="connsiteX22" fmla="*/ 2948731 w 2948731"/>
                    <a:gd name="connsiteY22" fmla="*/ 1305453 h 2949091"/>
                    <a:gd name="connsiteX23" fmla="*/ 2948731 w 2948731"/>
                    <a:gd name="connsiteY23" fmla="*/ 1643639 h 2949091"/>
                    <a:gd name="connsiteX24" fmla="*/ 2864182 w 2948731"/>
                    <a:gd name="connsiteY24" fmla="*/ 1728188 h 2949091"/>
                    <a:gd name="connsiteX25" fmla="*/ 2719460 w 2948731"/>
                    <a:gd name="connsiteY25" fmla="*/ 1728188 h 2949091"/>
                    <a:gd name="connsiteX26" fmla="*/ 2701678 w 2948731"/>
                    <a:gd name="connsiteY26" fmla="*/ 1807520 h 2949091"/>
                    <a:gd name="connsiteX27" fmla="*/ 2563623 w 2948731"/>
                    <a:gd name="connsiteY27" fmla="*/ 2130603 h 2949091"/>
                    <a:gd name="connsiteX28" fmla="*/ 2532851 w 2948731"/>
                    <a:gd name="connsiteY28" fmla="*/ 2174508 h 2949091"/>
                    <a:gd name="connsiteX29" fmla="*/ 2636413 w 2948731"/>
                    <a:gd name="connsiteY29" fmla="*/ 2278070 h 2949091"/>
                    <a:gd name="connsiteX30" fmla="*/ 2636413 w 2948731"/>
                    <a:gd name="connsiteY30" fmla="*/ 2397640 h 2949091"/>
                    <a:gd name="connsiteX31" fmla="*/ 2397280 w 2948731"/>
                    <a:gd name="connsiteY31" fmla="*/ 2636774 h 2949091"/>
                    <a:gd name="connsiteX32" fmla="*/ 2277709 w 2948731"/>
                    <a:gd name="connsiteY32" fmla="*/ 2636774 h 2949091"/>
                    <a:gd name="connsiteX33" fmla="*/ 2174348 w 2948731"/>
                    <a:gd name="connsiteY33" fmla="*/ 2533412 h 2949091"/>
                    <a:gd name="connsiteX34" fmla="*/ 2063307 w 2948731"/>
                    <a:gd name="connsiteY34" fmla="*/ 2601665 h 2949091"/>
                    <a:gd name="connsiteX35" fmla="*/ 1730444 w 2948731"/>
                    <a:gd name="connsiteY35" fmla="*/ 2720248 h 2949091"/>
                    <a:gd name="connsiteX36" fmla="*/ 1727827 w 2948731"/>
                    <a:gd name="connsiteY36" fmla="*/ 2720647 h 2949091"/>
                    <a:gd name="connsiteX37" fmla="*/ 1727827 w 2948731"/>
                    <a:gd name="connsiteY37" fmla="*/ 2864542 h 2949091"/>
                    <a:gd name="connsiteX38" fmla="*/ 1643278 w 2948731"/>
                    <a:gd name="connsiteY38" fmla="*/ 2949091 h 2949091"/>
                    <a:gd name="connsiteX39" fmla="*/ 1305092 w 2948731"/>
                    <a:gd name="connsiteY39" fmla="*/ 2949091 h 2949091"/>
                    <a:gd name="connsiteX40" fmla="*/ 1220543 w 2948731"/>
                    <a:gd name="connsiteY40" fmla="*/ 2864542 h 2949091"/>
                    <a:gd name="connsiteX41" fmla="*/ 1220543 w 2948731"/>
                    <a:gd name="connsiteY41" fmla="*/ 2720647 h 2949091"/>
                    <a:gd name="connsiteX42" fmla="*/ 1217926 w 2948731"/>
                    <a:gd name="connsiteY42" fmla="*/ 2720248 h 2949091"/>
                    <a:gd name="connsiteX43" fmla="*/ 909071 w 2948731"/>
                    <a:gd name="connsiteY43" fmla="*/ 2613916 h 2949091"/>
                    <a:gd name="connsiteX44" fmla="*/ 841672 w 2948731"/>
                    <a:gd name="connsiteY44" fmla="*/ 2576778 h 2949091"/>
                    <a:gd name="connsiteX45" fmla="*/ 841672 w 2948731"/>
                    <a:gd name="connsiteY45" fmla="*/ 2264562 h 2949091"/>
                    <a:gd name="connsiteX46" fmla="*/ 837513 w 2948731"/>
                    <a:gd name="connsiteY46" fmla="*/ 2213719 h 2949091"/>
                    <a:gd name="connsiteX47" fmla="*/ 926360 w 2948731"/>
                    <a:gd name="connsiteY47" fmla="*/ 2287025 h 2949091"/>
                    <a:gd name="connsiteX48" fmla="*/ 1474185 w 2948731"/>
                    <a:gd name="connsiteY48" fmla="*/ 2454362 h 2949091"/>
                    <a:gd name="connsiteX49" fmla="*/ 2454002 w 2948731"/>
                    <a:gd name="connsiteY49" fmla="*/ 1474545 h 2949091"/>
                    <a:gd name="connsiteX50" fmla="*/ 1474185 w 2948731"/>
                    <a:gd name="connsiteY50" fmla="*/ 494728 h 2949091"/>
                    <a:gd name="connsiteX51" fmla="*/ 494368 w 2948731"/>
                    <a:gd name="connsiteY51" fmla="*/ 1474545 h 2949091"/>
                    <a:gd name="connsiteX52" fmla="*/ 498249 w 2948731"/>
                    <a:gd name="connsiteY52" fmla="*/ 1551396 h 2949091"/>
                    <a:gd name="connsiteX53" fmla="*/ 1359 w 2948731"/>
                    <a:gd name="connsiteY53" fmla="*/ 1652157 h 2949091"/>
                    <a:gd name="connsiteX54" fmla="*/ 0 w 2948731"/>
                    <a:gd name="connsiteY54" fmla="*/ 1378085 h 2949091"/>
                    <a:gd name="connsiteX55" fmla="*/ 39294 w 2948731"/>
                    <a:gd name="connsiteY55" fmla="*/ 1313907 h 2949091"/>
                    <a:gd name="connsiteX56" fmla="*/ 80836 w 2948731"/>
                    <a:gd name="connsiteY56" fmla="*/ 1221581 h 2949091"/>
                    <a:gd name="connsiteX57" fmla="*/ 84188 w 2948731"/>
                    <a:gd name="connsiteY57" fmla="*/ 1220904 h 2949091"/>
                    <a:gd name="connsiteX58" fmla="*/ 228910 w 2948731"/>
                    <a:gd name="connsiteY58" fmla="*/ 1220904 h 2949091"/>
                    <a:gd name="connsiteX59" fmla="*/ 246692 w 2948731"/>
                    <a:gd name="connsiteY59" fmla="*/ 1141570 h 2949091"/>
                    <a:gd name="connsiteX60" fmla="*/ 384747 w 2948731"/>
                    <a:gd name="connsiteY60" fmla="*/ 818488 h 2949091"/>
                    <a:gd name="connsiteX61" fmla="*/ 415518 w 2948731"/>
                    <a:gd name="connsiteY61" fmla="*/ 774583 h 2949091"/>
                    <a:gd name="connsiteX62" fmla="*/ 383280 w 2948731"/>
                    <a:gd name="connsiteY62" fmla="*/ 742345 h 2949091"/>
                    <a:gd name="connsiteX63" fmla="*/ 399010 w 2948731"/>
                    <a:gd name="connsiteY63" fmla="*/ 691861 h 2949091"/>
                    <a:gd name="connsiteX64" fmla="*/ 390467 w 2948731"/>
                    <a:gd name="connsiteY64" fmla="*/ 537223 h 2949091"/>
                    <a:gd name="connsiteX65" fmla="*/ 365550 w 2948731"/>
                    <a:gd name="connsiteY65" fmla="*/ 497858 h 2949091"/>
                    <a:gd name="connsiteX66" fmla="*/ 551091 w 2948731"/>
                    <a:gd name="connsiteY66" fmla="*/ 312318 h 2949091"/>
                    <a:gd name="connsiteX67" fmla="*/ 670661 w 2948731"/>
                    <a:gd name="connsiteY67" fmla="*/ 312318 h 2949091"/>
                    <a:gd name="connsiteX68" fmla="*/ 774022 w 2948731"/>
                    <a:gd name="connsiteY68" fmla="*/ 415678 h 2949091"/>
                    <a:gd name="connsiteX69" fmla="*/ 885063 w 2948731"/>
                    <a:gd name="connsiteY69" fmla="*/ 347425 h 2949091"/>
                    <a:gd name="connsiteX70" fmla="*/ 1217926 w 2948731"/>
                    <a:gd name="connsiteY70" fmla="*/ 228842 h 2949091"/>
                    <a:gd name="connsiteX71" fmla="*/ 1220543 w 2948731"/>
                    <a:gd name="connsiteY71" fmla="*/ 228443 h 2949091"/>
                    <a:gd name="connsiteX72" fmla="*/ 1220543 w 2948731"/>
                    <a:gd name="connsiteY72" fmla="*/ 84549 h 2949091"/>
                    <a:gd name="connsiteX73" fmla="*/ 1305092 w 2948731"/>
                    <a:gd name="connsiteY73" fmla="*/ 0 h 2949091"/>
                    <a:gd name="connsiteX0" fmla="*/ 319469 w 2948731"/>
                    <a:gd name="connsiteY0" fmla="*/ 543939 h 2949091"/>
                    <a:gd name="connsiteX1" fmla="*/ 320668 w 2948731"/>
                    <a:gd name="connsiteY1" fmla="*/ 545869 h 2949091"/>
                    <a:gd name="connsiteX2" fmla="*/ 340740 w 2948731"/>
                    <a:gd name="connsiteY2" fmla="*/ 663207 h 2949091"/>
                    <a:gd name="connsiteX3" fmla="*/ 311957 w 2948731"/>
                    <a:gd name="connsiteY3" fmla="*/ 551451 h 2949091"/>
                    <a:gd name="connsiteX4" fmla="*/ 319469 w 2948731"/>
                    <a:gd name="connsiteY4" fmla="*/ 543939 h 2949091"/>
                    <a:gd name="connsiteX5" fmla="*/ 1305092 w 2948731"/>
                    <a:gd name="connsiteY5" fmla="*/ 0 h 2949091"/>
                    <a:gd name="connsiteX6" fmla="*/ 1643278 w 2948731"/>
                    <a:gd name="connsiteY6" fmla="*/ 0 h 2949091"/>
                    <a:gd name="connsiteX7" fmla="*/ 1727827 w 2948731"/>
                    <a:gd name="connsiteY7" fmla="*/ 84549 h 2949091"/>
                    <a:gd name="connsiteX8" fmla="*/ 1727827 w 2948731"/>
                    <a:gd name="connsiteY8" fmla="*/ 228443 h 2949091"/>
                    <a:gd name="connsiteX9" fmla="*/ 1730444 w 2948731"/>
                    <a:gd name="connsiteY9" fmla="*/ 228842 h 2949091"/>
                    <a:gd name="connsiteX10" fmla="*/ 2133523 w 2948731"/>
                    <a:gd name="connsiteY10" fmla="*/ 387094 h 2949091"/>
                    <a:gd name="connsiteX11" fmla="*/ 2173665 w 2948731"/>
                    <a:gd name="connsiteY11" fmla="*/ 416362 h 2949091"/>
                    <a:gd name="connsiteX12" fmla="*/ 2277709 w 2948731"/>
                    <a:gd name="connsiteY12" fmla="*/ 312318 h 2949091"/>
                    <a:gd name="connsiteX13" fmla="*/ 2397280 w 2948731"/>
                    <a:gd name="connsiteY13" fmla="*/ 312318 h 2949091"/>
                    <a:gd name="connsiteX14" fmla="*/ 2636413 w 2948731"/>
                    <a:gd name="connsiteY14" fmla="*/ 551451 h 2949091"/>
                    <a:gd name="connsiteX15" fmla="*/ 2636413 w 2948731"/>
                    <a:gd name="connsiteY15" fmla="*/ 671022 h 2949091"/>
                    <a:gd name="connsiteX16" fmla="*/ 2534073 w 2948731"/>
                    <a:gd name="connsiteY16" fmla="*/ 773362 h 2949091"/>
                    <a:gd name="connsiteX17" fmla="*/ 2577257 w 2948731"/>
                    <a:gd name="connsiteY17" fmla="*/ 841629 h 2949091"/>
                    <a:gd name="connsiteX18" fmla="*/ 2701679 w 2948731"/>
                    <a:gd name="connsiteY18" fmla="*/ 1141570 h 2949091"/>
                    <a:gd name="connsiteX19" fmla="*/ 2717630 w 2948731"/>
                    <a:gd name="connsiteY19" fmla="*/ 1220904 h 2949091"/>
                    <a:gd name="connsiteX20" fmla="*/ 2864182 w 2948731"/>
                    <a:gd name="connsiteY20" fmla="*/ 1220904 h 2949091"/>
                    <a:gd name="connsiteX21" fmla="*/ 2948731 w 2948731"/>
                    <a:gd name="connsiteY21" fmla="*/ 1305453 h 2949091"/>
                    <a:gd name="connsiteX22" fmla="*/ 2948731 w 2948731"/>
                    <a:gd name="connsiteY22" fmla="*/ 1643639 h 2949091"/>
                    <a:gd name="connsiteX23" fmla="*/ 2864182 w 2948731"/>
                    <a:gd name="connsiteY23" fmla="*/ 1728188 h 2949091"/>
                    <a:gd name="connsiteX24" fmla="*/ 2719460 w 2948731"/>
                    <a:gd name="connsiteY24" fmla="*/ 1728188 h 2949091"/>
                    <a:gd name="connsiteX25" fmla="*/ 2701678 w 2948731"/>
                    <a:gd name="connsiteY25" fmla="*/ 1807520 h 2949091"/>
                    <a:gd name="connsiteX26" fmla="*/ 2563623 w 2948731"/>
                    <a:gd name="connsiteY26" fmla="*/ 2130603 h 2949091"/>
                    <a:gd name="connsiteX27" fmla="*/ 2532851 w 2948731"/>
                    <a:gd name="connsiteY27" fmla="*/ 2174508 h 2949091"/>
                    <a:gd name="connsiteX28" fmla="*/ 2636413 w 2948731"/>
                    <a:gd name="connsiteY28" fmla="*/ 2278070 h 2949091"/>
                    <a:gd name="connsiteX29" fmla="*/ 2636413 w 2948731"/>
                    <a:gd name="connsiteY29" fmla="*/ 2397640 h 2949091"/>
                    <a:gd name="connsiteX30" fmla="*/ 2397280 w 2948731"/>
                    <a:gd name="connsiteY30" fmla="*/ 2636774 h 2949091"/>
                    <a:gd name="connsiteX31" fmla="*/ 2277709 w 2948731"/>
                    <a:gd name="connsiteY31" fmla="*/ 2636774 h 2949091"/>
                    <a:gd name="connsiteX32" fmla="*/ 2174348 w 2948731"/>
                    <a:gd name="connsiteY32" fmla="*/ 2533412 h 2949091"/>
                    <a:gd name="connsiteX33" fmla="*/ 2063307 w 2948731"/>
                    <a:gd name="connsiteY33" fmla="*/ 2601665 h 2949091"/>
                    <a:gd name="connsiteX34" fmla="*/ 1730444 w 2948731"/>
                    <a:gd name="connsiteY34" fmla="*/ 2720248 h 2949091"/>
                    <a:gd name="connsiteX35" fmla="*/ 1727827 w 2948731"/>
                    <a:gd name="connsiteY35" fmla="*/ 2720647 h 2949091"/>
                    <a:gd name="connsiteX36" fmla="*/ 1727827 w 2948731"/>
                    <a:gd name="connsiteY36" fmla="*/ 2864542 h 2949091"/>
                    <a:gd name="connsiteX37" fmla="*/ 1643278 w 2948731"/>
                    <a:gd name="connsiteY37" fmla="*/ 2949091 h 2949091"/>
                    <a:gd name="connsiteX38" fmla="*/ 1305092 w 2948731"/>
                    <a:gd name="connsiteY38" fmla="*/ 2949091 h 2949091"/>
                    <a:gd name="connsiteX39" fmla="*/ 1220543 w 2948731"/>
                    <a:gd name="connsiteY39" fmla="*/ 2864542 h 2949091"/>
                    <a:gd name="connsiteX40" fmla="*/ 1220543 w 2948731"/>
                    <a:gd name="connsiteY40" fmla="*/ 2720647 h 2949091"/>
                    <a:gd name="connsiteX41" fmla="*/ 1217926 w 2948731"/>
                    <a:gd name="connsiteY41" fmla="*/ 2720248 h 2949091"/>
                    <a:gd name="connsiteX42" fmla="*/ 909071 w 2948731"/>
                    <a:gd name="connsiteY42" fmla="*/ 2613916 h 2949091"/>
                    <a:gd name="connsiteX43" fmla="*/ 841672 w 2948731"/>
                    <a:gd name="connsiteY43" fmla="*/ 2576778 h 2949091"/>
                    <a:gd name="connsiteX44" fmla="*/ 841672 w 2948731"/>
                    <a:gd name="connsiteY44" fmla="*/ 2264562 h 2949091"/>
                    <a:gd name="connsiteX45" fmla="*/ 837513 w 2948731"/>
                    <a:gd name="connsiteY45" fmla="*/ 2213719 h 2949091"/>
                    <a:gd name="connsiteX46" fmla="*/ 926360 w 2948731"/>
                    <a:gd name="connsiteY46" fmla="*/ 2287025 h 2949091"/>
                    <a:gd name="connsiteX47" fmla="*/ 1474185 w 2948731"/>
                    <a:gd name="connsiteY47" fmla="*/ 2454362 h 2949091"/>
                    <a:gd name="connsiteX48" fmla="*/ 2454002 w 2948731"/>
                    <a:gd name="connsiteY48" fmla="*/ 1474545 h 2949091"/>
                    <a:gd name="connsiteX49" fmla="*/ 1474185 w 2948731"/>
                    <a:gd name="connsiteY49" fmla="*/ 494728 h 2949091"/>
                    <a:gd name="connsiteX50" fmla="*/ 494368 w 2948731"/>
                    <a:gd name="connsiteY50" fmla="*/ 1474545 h 2949091"/>
                    <a:gd name="connsiteX51" fmla="*/ 498249 w 2948731"/>
                    <a:gd name="connsiteY51" fmla="*/ 1551396 h 2949091"/>
                    <a:gd name="connsiteX52" fmla="*/ 1359 w 2948731"/>
                    <a:gd name="connsiteY52" fmla="*/ 1652157 h 2949091"/>
                    <a:gd name="connsiteX53" fmla="*/ 0 w 2948731"/>
                    <a:gd name="connsiteY53" fmla="*/ 1378085 h 2949091"/>
                    <a:gd name="connsiteX54" fmla="*/ 39294 w 2948731"/>
                    <a:gd name="connsiteY54" fmla="*/ 1313907 h 2949091"/>
                    <a:gd name="connsiteX55" fmla="*/ 80836 w 2948731"/>
                    <a:gd name="connsiteY55" fmla="*/ 1221581 h 2949091"/>
                    <a:gd name="connsiteX56" fmla="*/ 84188 w 2948731"/>
                    <a:gd name="connsiteY56" fmla="*/ 1220904 h 2949091"/>
                    <a:gd name="connsiteX57" fmla="*/ 228910 w 2948731"/>
                    <a:gd name="connsiteY57" fmla="*/ 1220904 h 2949091"/>
                    <a:gd name="connsiteX58" fmla="*/ 246692 w 2948731"/>
                    <a:gd name="connsiteY58" fmla="*/ 1141570 h 2949091"/>
                    <a:gd name="connsiteX59" fmla="*/ 384747 w 2948731"/>
                    <a:gd name="connsiteY59" fmla="*/ 818488 h 2949091"/>
                    <a:gd name="connsiteX60" fmla="*/ 415518 w 2948731"/>
                    <a:gd name="connsiteY60" fmla="*/ 774583 h 2949091"/>
                    <a:gd name="connsiteX61" fmla="*/ 383280 w 2948731"/>
                    <a:gd name="connsiteY61" fmla="*/ 742345 h 2949091"/>
                    <a:gd name="connsiteX62" fmla="*/ 399010 w 2948731"/>
                    <a:gd name="connsiteY62" fmla="*/ 691861 h 2949091"/>
                    <a:gd name="connsiteX63" fmla="*/ 390467 w 2948731"/>
                    <a:gd name="connsiteY63" fmla="*/ 537223 h 2949091"/>
                    <a:gd name="connsiteX64" fmla="*/ 365550 w 2948731"/>
                    <a:gd name="connsiteY64" fmla="*/ 497858 h 2949091"/>
                    <a:gd name="connsiteX65" fmla="*/ 551091 w 2948731"/>
                    <a:gd name="connsiteY65" fmla="*/ 312318 h 2949091"/>
                    <a:gd name="connsiteX66" fmla="*/ 670661 w 2948731"/>
                    <a:gd name="connsiteY66" fmla="*/ 312318 h 2949091"/>
                    <a:gd name="connsiteX67" fmla="*/ 774022 w 2948731"/>
                    <a:gd name="connsiteY67" fmla="*/ 415678 h 2949091"/>
                    <a:gd name="connsiteX68" fmla="*/ 885063 w 2948731"/>
                    <a:gd name="connsiteY68" fmla="*/ 347425 h 2949091"/>
                    <a:gd name="connsiteX69" fmla="*/ 1217926 w 2948731"/>
                    <a:gd name="connsiteY69" fmla="*/ 228842 h 2949091"/>
                    <a:gd name="connsiteX70" fmla="*/ 1220543 w 2948731"/>
                    <a:gd name="connsiteY70" fmla="*/ 228443 h 2949091"/>
                    <a:gd name="connsiteX71" fmla="*/ 1220543 w 2948731"/>
                    <a:gd name="connsiteY71" fmla="*/ 84549 h 2949091"/>
                    <a:gd name="connsiteX72" fmla="*/ 1305092 w 2948731"/>
                    <a:gd name="connsiteY72" fmla="*/ 0 h 2949091"/>
                    <a:gd name="connsiteX0" fmla="*/ 319469 w 2948731"/>
                    <a:gd name="connsiteY0" fmla="*/ 543939 h 2949091"/>
                    <a:gd name="connsiteX1" fmla="*/ 320668 w 2948731"/>
                    <a:gd name="connsiteY1" fmla="*/ 545869 h 2949091"/>
                    <a:gd name="connsiteX2" fmla="*/ 311957 w 2948731"/>
                    <a:gd name="connsiteY2" fmla="*/ 551451 h 2949091"/>
                    <a:gd name="connsiteX3" fmla="*/ 319469 w 2948731"/>
                    <a:gd name="connsiteY3" fmla="*/ 543939 h 2949091"/>
                    <a:gd name="connsiteX4" fmla="*/ 1305092 w 2948731"/>
                    <a:gd name="connsiteY4" fmla="*/ 0 h 2949091"/>
                    <a:gd name="connsiteX5" fmla="*/ 1643278 w 2948731"/>
                    <a:gd name="connsiteY5" fmla="*/ 0 h 2949091"/>
                    <a:gd name="connsiteX6" fmla="*/ 1727827 w 2948731"/>
                    <a:gd name="connsiteY6" fmla="*/ 84549 h 2949091"/>
                    <a:gd name="connsiteX7" fmla="*/ 1727827 w 2948731"/>
                    <a:gd name="connsiteY7" fmla="*/ 228443 h 2949091"/>
                    <a:gd name="connsiteX8" fmla="*/ 1730444 w 2948731"/>
                    <a:gd name="connsiteY8" fmla="*/ 228842 h 2949091"/>
                    <a:gd name="connsiteX9" fmla="*/ 2133523 w 2948731"/>
                    <a:gd name="connsiteY9" fmla="*/ 387094 h 2949091"/>
                    <a:gd name="connsiteX10" fmla="*/ 2173665 w 2948731"/>
                    <a:gd name="connsiteY10" fmla="*/ 416362 h 2949091"/>
                    <a:gd name="connsiteX11" fmla="*/ 2277709 w 2948731"/>
                    <a:gd name="connsiteY11" fmla="*/ 312318 h 2949091"/>
                    <a:gd name="connsiteX12" fmla="*/ 2397280 w 2948731"/>
                    <a:gd name="connsiteY12" fmla="*/ 312318 h 2949091"/>
                    <a:gd name="connsiteX13" fmla="*/ 2636413 w 2948731"/>
                    <a:gd name="connsiteY13" fmla="*/ 551451 h 2949091"/>
                    <a:gd name="connsiteX14" fmla="*/ 2636413 w 2948731"/>
                    <a:gd name="connsiteY14" fmla="*/ 671022 h 2949091"/>
                    <a:gd name="connsiteX15" fmla="*/ 2534073 w 2948731"/>
                    <a:gd name="connsiteY15" fmla="*/ 773362 h 2949091"/>
                    <a:gd name="connsiteX16" fmla="*/ 2577257 w 2948731"/>
                    <a:gd name="connsiteY16" fmla="*/ 841629 h 2949091"/>
                    <a:gd name="connsiteX17" fmla="*/ 2701679 w 2948731"/>
                    <a:gd name="connsiteY17" fmla="*/ 1141570 h 2949091"/>
                    <a:gd name="connsiteX18" fmla="*/ 2717630 w 2948731"/>
                    <a:gd name="connsiteY18" fmla="*/ 1220904 h 2949091"/>
                    <a:gd name="connsiteX19" fmla="*/ 2864182 w 2948731"/>
                    <a:gd name="connsiteY19" fmla="*/ 1220904 h 2949091"/>
                    <a:gd name="connsiteX20" fmla="*/ 2948731 w 2948731"/>
                    <a:gd name="connsiteY20" fmla="*/ 1305453 h 2949091"/>
                    <a:gd name="connsiteX21" fmla="*/ 2948731 w 2948731"/>
                    <a:gd name="connsiteY21" fmla="*/ 1643639 h 2949091"/>
                    <a:gd name="connsiteX22" fmla="*/ 2864182 w 2948731"/>
                    <a:gd name="connsiteY22" fmla="*/ 1728188 h 2949091"/>
                    <a:gd name="connsiteX23" fmla="*/ 2719460 w 2948731"/>
                    <a:gd name="connsiteY23" fmla="*/ 1728188 h 2949091"/>
                    <a:gd name="connsiteX24" fmla="*/ 2701678 w 2948731"/>
                    <a:gd name="connsiteY24" fmla="*/ 1807520 h 2949091"/>
                    <a:gd name="connsiteX25" fmla="*/ 2563623 w 2948731"/>
                    <a:gd name="connsiteY25" fmla="*/ 2130603 h 2949091"/>
                    <a:gd name="connsiteX26" fmla="*/ 2532851 w 2948731"/>
                    <a:gd name="connsiteY26" fmla="*/ 2174508 h 2949091"/>
                    <a:gd name="connsiteX27" fmla="*/ 2636413 w 2948731"/>
                    <a:gd name="connsiteY27" fmla="*/ 2278070 h 2949091"/>
                    <a:gd name="connsiteX28" fmla="*/ 2636413 w 2948731"/>
                    <a:gd name="connsiteY28" fmla="*/ 2397640 h 2949091"/>
                    <a:gd name="connsiteX29" fmla="*/ 2397280 w 2948731"/>
                    <a:gd name="connsiteY29" fmla="*/ 2636774 h 2949091"/>
                    <a:gd name="connsiteX30" fmla="*/ 2277709 w 2948731"/>
                    <a:gd name="connsiteY30" fmla="*/ 2636774 h 2949091"/>
                    <a:gd name="connsiteX31" fmla="*/ 2174348 w 2948731"/>
                    <a:gd name="connsiteY31" fmla="*/ 2533412 h 2949091"/>
                    <a:gd name="connsiteX32" fmla="*/ 2063307 w 2948731"/>
                    <a:gd name="connsiteY32" fmla="*/ 2601665 h 2949091"/>
                    <a:gd name="connsiteX33" fmla="*/ 1730444 w 2948731"/>
                    <a:gd name="connsiteY33" fmla="*/ 2720248 h 2949091"/>
                    <a:gd name="connsiteX34" fmla="*/ 1727827 w 2948731"/>
                    <a:gd name="connsiteY34" fmla="*/ 2720647 h 2949091"/>
                    <a:gd name="connsiteX35" fmla="*/ 1727827 w 2948731"/>
                    <a:gd name="connsiteY35" fmla="*/ 2864542 h 2949091"/>
                    <a:gd name="connsiteX36" fmla="*/ 1643278 w 2948731"/>
                    <a:gd name="connsiteY36" fmla="*/ 2949091 h 2949091"/>
                    <a:gd name="connsiteX37" fmla="*/ 1305092 w 2948731"/>
                    <a:gd name="connsiteY37" fmla="*/ 2949091 h 2949091"/>
                    <a:gd name="connsiteX38" fmla="*/ 1220543 w 2948731"/>
                    <a:gd name="connsiteY38" fmla="*/ 2864542 h 2949091"/>
                    <a:gd name="connsiteX39" fmla="*/ 1220543 w 2948731"/>
                    <a:gd name="connsiteY39" fmla="*/ 2720647 h 2949091"/>
                    <a:gd name="connsiteX40" fmla="*/ 1217926 w 2948731"/>
                    <a:gd name="connsiteY40" fmla="*/ 2720248 h 2949091"/>
                    <a:gd name="connsiteX41" fmla="*/ 909071 w 2948731"/>
                    <a:gd name="connsiteY41" fmla="*/ 2613916 h 2949091"/>
                    <a:gd name="connsiteX42" fmla="*/ 841672 w 2948731"/>
                    <a:gd name="connsiteY42" fmla="*/ 2576778 h 2949091"/>
                    <a:gd name="connsiteX43" fmla="*/ 841672 w 2948731"/>
                    <a:gd name="connsiteY43" fmla="*/ 2264562 h 2949091"/>
                    <a:gd name="connsiteX44" fmla="*/ 837513 w 2948731"/>
                    <a:gd name="connsiteY44" fmla="*/ 2213719 h 2949091"/>
                    <a:gd name="connsiteX45" fmla="*/ 926360 w 2948731"/>
                    <a:gd name="connsiteY45" fmla="*/ 2287025 h 2949091"/>
                    <a:gd name="connsiteX46" fmla="*/ 1474185 w 2948731"/>
                    <a:gd name="connsiteY46" fmla="*/ 2454362 h 2949091"/>
                    <a:gd name="connsiteX47" fmla="*/ 2454002 w 2948731"/>
                    <a:gd name="connsiteY47" fmla="*/ 1474545 h 2949091"/>
                    <a:gd name="connsiteX48" fmla="*/ 1474185 w 2948731"/>
                    <a:gd name="connsiteY48" fmla="*/ 494728 h 2949091"/>
                    <a:gd name="connsiteX49" fmla="*/ 494368 w 2948731"/>
                    <a:gd name="connsiteY49" fmla="*/ 1474545 h 2949091"/>
                    <a:gd name="connsiteX50" fmla="*/ 498249 w 2948731"/>
                    <a:gd name="connsiteY50" fmla="*/ 1551396 h 2949091"/>
                    <a:gd name="connsiteX51" fmla="*/ 1359 w 2948731"/>
                    <a:gd name="connsiteY51" fmla="*/ 1652157 h 2949091"/>
                    <a:gd name="connsiteX52" fmla="*/ 0 w 2948731"/>
                    <a:gd name="connsiteY52" fmla="*/ 1378085 h 2949091"/>
                    <a:gd name="connsiteX53" fmla="*/ 39294 w 2948731"/>
                    <a:gd name="connsiteY53" fmla="*/ 1313907 h 2949091"/>
                    <a:gd name="connsiteX54" fmla="*/ 80836 w 2948731"/>
                    <a:gd name="connsiteY54" fmla="*/ 1221581 h 2949091"/>
                    <a:gd name="connsiteX55" fmla="*/ 84188 w 2948731"/>
                    <a:gd name="connsiteY55" fmla="*/ 1220904 h 2949091"/>
                    <a:gd name="connsiteX56" fmla="*/ 228910 w 2948731"/>
                    <a:gd name="connsiteY56" fmla="*/ 1220904 h 2949091"/>
                    <a:gd name="connsiteX57" fmla="*/ 246692 w 2948731"/>
                    <a:gd name="connsiteY57" fmla="*/ 1141570 h 2949091"/>
                    <a:gd name="connsiteX58" fmla="*/ 384747 w 2948731"/>
                    <a:gd name="connsiteY58" fmla="*/ 818488 h 2949091"/>
                    <a:gd name="connsiteX59" fmla="*/ 415518 w 2948731"/>
                    <a:gd name="connsiteY59" fmla="*/ 774583 h 2949091"/>
                    <a:gd name="connsiteX60" fmla="*/ 383280 w 2948731"/>
                    <a:gd name="connsiteY60" fmla="*/ 742345 h 2949091"/>
                    <a:gd name="connsiteX61" fmla="*/ 399010 w 2948731"/>
                    <a:gd name="connsiteY61" fmla="*/ 691861 h 2949091"/>
                    <a:gd name="connsiteX62" fmla="*/ 390467 w 2948731"/>
                    <a:gd name="connsiteY62" fmla="*/ 537223 h 2949091"/>
                    <a:gd name="connsiteX63" fmla="*/ 365550 w 2948731"/>
                    <a:gd name="connsiteY63" fmla="*/ 497858 h 2949091"/>
                    <a:gd name="connsiteX64" fmla="*/ 551091 w 2948731"/>
                    <a:gd name="connsiteY64" fmla="*/ 312318 h 2949091"/>
                    <a:gd name="connsiteX65" fmla="*/ 670661 w 2948731"/>
                    <a:gd name="connsiteY65" fmla="*/ 312318 h 2949091"/>
                    <a:gd name="connsiteX66" fmla="*/ 774022 w 2948731"/>
                    <a:gd name="connsiteY66" fmla="*/ 415678 h 2949091"/>
                    <a:gd name="connsiteX67" fmla="*/ 885063 w 2948731"/>
                    <a:gd name="connsiteY67" fmla="*/ 347425 h 2949091"/>
                    <a:gd name="connsiteX68" fmla="*/ 1217926 w 2948731"/>
                    <a:gd name="connsiteY68" fmla="*/ 228842 h 2949091"/>
                    <a:gd name="connsiteX69" fmla="*/ 1220543 w 2948731"/>
                    <a:gd name="connsiteY69" fmla="*/ 228443 h 2949091"/>
                    <a:gd name="connsiteX70" fmla="*/ 1220543 w 2948731"/>
                    <a:gd name="connsiteY70" fmla="*/ 84549 h 2949091"/>
                    <a:gd name="connsiteX71" fmla="*/ 1305092 w 2948731"/>
                    <a:gd name="connsiteY71" fmla="*/ 0 h 2949091"/>
                    <a:gd name="connsiteX0" fmla="*/ 311957 w 2948731"/>
                    <a:gd name="connsiteY0" fmla="*/ 551451 h 2949091"/>
                    <a:gd name="connsiteX1" fmla="*/ 320668 w 2948731"/>
                    <a:gd name="connsiteY1" fmla="*/ 545869 h 2949091"/>
                    <a:gd name="connsiteX2" fmla="*/ 311957 w 2948731"/>
                    <a:gd name="connsiteY2" fmla="*/ 551451 h 2949091"/>
                    <a:gd name="connsiteX3" fmla="*/ 1305092 w 2948731"/>
                    <a:gd name="connsiteY3" fmla="*/ 0 h 2949091"/>
                    <a:gd name="connsiteX4" fmla="*/ 1643278 w 2948731"/>
                    <a:gd name="connsiteY4" fmla="*/ 0 h 2949091"/>
                    <a:gd name="connsiteX5" fmla="*/ 1727827 w 2948731"/>
                    <a:gd name="connsiteY5" fmla="*/ 84549 h 2949091"/>
                    <a:gd name="connsiteX6" fmla="*/ 1727827 w 2948731"/>
                    <a:gd name="connsiteY6" fmla="*/ 228443 h 2949091"/>
                    <a:gd name="connsiteX7" fmla="*/ 1730444 w 2948731"/>
                    <a:gd name="connsiteY7" fmla="*/ 228842 h 2949091"/>
                    <a:gd name="connsiteX8" fmla="*/ 2133523 w 2948731"/>
                    <a:gd name="connsiteY8" fmla="*/ 387094 h 2949091"/>
                    <a:gd name="connsiteX9" fmla="*/ 2173665 w 2948731"/>
                    <a:gd name="connsiteY9" fmla="*/ 416362 h 2949091"/>
                    <a:gd name="connsiteX10" fmla="*/ 2277709 w 2948731"/>
                    <a:gd name="connsiteY10" fmla="*/ 312318 h 2949091"/>
                    <a:gd name="connsiteX11" fmla="*/ 2397280 w 2948731"/>
                    <a:gd name="connsiteY11" fmla="*/ 312318 h 2949091"/>
                    <a:gd name="connsiteX12" fmla="*/ 2636413 w 2948731"/>
                    <a:gd name="connsiteY12" fmla="*/ 551451 h 2949091"/>
                    <a:gd name="connsiteX13" fmla="*/ 2636413 w 2948731"/>
                    <a:gd name="connsiteY13" fmla="*/ 671022 h 2949091"/>
                    <a:gd name="connsiteX14" fmla="*/ 2534073 w 2948731"/>
                    <a:gd name="connsiteY14" fmla="*/ 773362 h 2949091"/>
                    <a:gd name="connsiteX15" fmla="*/ 2577257 w 2948731"/>
                    <a:gd name="connsiteY15" fmla="*/ 841629 h 2949091"/>
                    <a:gd name="connsiteX16" fmla="*/ 2701679 w 2948731"/>
                    <a:gd name="connsiteY16" fmla="*/ 1141570 h 2949091"/>
                    <a:gd name="connsiteX17" fmla="*/ 2717630 w 2948731"/>
                    <a:gd name="connsiteY17" fmla="*/ 1220904 h 2949091"/>
                    <a:gd name="connsiteX18" fmla="*/ 2864182 w 2948731"/>
                    <a:gd name="connsiteY18" fmla="*/ 1220904 h 2949091"/>
                    <a:gd name="connsiteX19" fmla="*/ 2948731 w 2948731"/>
                    <a:gd name="connsiteY19" fmla="*/ 1305453 h 2949091"/>
                    <a:gd name="connsiteX20" fmla="*/ 2948731 w 2948731"/>
                    <a:gd name="connsiteY20" fmla="*/ 1643639 h 2949091"/>
                    <a:gd name="connsiteX21" fmla="*/ 2864182 w 2948731"/>
                    <a:gd name="connsiteY21" fmla="*/ 1728188 h 2949091"/>
                    <a:gd name="connsiteX22" fmla="*/ 2719460 w 2948731"/>
                    <a:gd name="connsiteY22" fmla="*/ 1728188 h 2949091"/>
                    <a:gd name="connsiteX23" fmla="*/ 2701678 w 2948731"/>
                    <a:gd name="connsiteY23" fmla="*/ 1807520 h 2949091"/>
                    <a:gd name="connsiteX24" fmla="*/ 2563623 w 2948731"/>
                    <a:gd name="connsiteY24" fmla="*/ 2130603 h 2949091"/>
                    <a:gd name="connsiteX25" fmla="*/ 2532851 w 2948731"/>
                    <a:gd name="connsiteY25" fmla="*/ 2174508 h 2949091"/>
                    <a:gd name="connsiteX26" fmla="*/ 2636413 w 2948731"/>
                    <a:gd name="connsiteY26" fmla="*/ 2278070 h 2949091"/>
                    <a:gd name="connsiteX27" fmla="*/ 2636413 w 2948731"/>
                    <a:gd name="connsiteY27" fmla="*/ 2397640 h 2949091"/>
                    <a:gd name="connsiteX28" fmla="*/ 2397280 w 2948731"/>
                    <a:gd name="connsiteY28" fmla="*/ 2636774 h 2949091"/>
                    <a:gd name="connsiteX29" fmla="*/ 2277709 w 2948731"/>
                    <a:gd name="connsiteY29" fmla="*/ 2636774 h 2949091"/>
                    <a:gd name="connsiteX30" fmla="*/ 2174348 w 2948731"/>
                    <a:gd name="connsiteY30" fmla="*/ 2533412 h 2949091"/>
                    <a:gd name="connsiteX31" fmla="*/ 2063307 w 2948731"/>
                    <a:gd name="connsiteY31" fmla="*/ 2601665 h 2949091"/>
                    <a:gd name="connsiteX32" fmla="*/ 1730444 w 2948731"/>
                    <a:gd name="connsiteY32" fmla="*/ 2720248 h 2949091"/>
                    <a:gd name="connsiteX33" fmla="*/ 1727827 w 2948731"/>
                    <a:gd name="connsiteY33" fmla="*/ 2720647 h 2949091"/>
                    <a:gd name="connsiteX34" fmla="*/ 1727827 w 2948731"/>
                    <a:gd name="connsiteY34" fmla="*/ 2864542 h 2949091"/>
                    <a:gd name="connsiteX35" fmla="*/ 1643278 w 2948731"/>
                    <a:gd name="connsiteY35" fmla="*/ 2949091 h 2949091"/>
                    <a:gd name="connsiteX36" fmla="*/ 1305092 w 2948731"/>
                    <a:gd name="connsiteY36" fmla="*/ 2949091 h 2949091"/>
                    <a:gd name="connsiteX37" fmla="*/ 1220543 w 2948731"/>
                    <a:gd name="connsiteY37" fmla="*/ 2864542 h 2949091"/>
                    <a:gd name="connsiteX38" fmla="*/ 1220543 w 2948731"/>
                    <a:gd name="connsiteY38" fmla="*/ 2720647 h 2949091"/>
                    <a:gd name="connsiteX39" fmla="*/ 1217926 w 2948731"/>
                    <a:gd name="connsiteY39" fmla="*/ 2720248 h 2949091"/>
                    <a:gd name="connsiteX40" fmla="*/ 909071 w 2948731"/>
                    <a:gd name="connsiteY40" fmla="*/ 2613916 h 2949091"/>
                    <a:gd name="connsiteX41" fmla="*/ 841672 w 2948731"/>
                    <a:gd name="connsiteY41" fmla="*/ 2576778 h 2949091"/>
                    <a:gd name="connsiteX42" fmla="*/ 841672 w 2948731"/>
                    <a:gd name="connsiteY42" fmla="*/ 2264562 h 2949091"/>
                    <a:gd name="connsiteX43" fmla="*/ 837513 w 2948731"/>
                    <a:gd name="connsiteY43" fmla="*/ 2213719 h 2949091"/>
                    <a:gd name="connsiteX44" fmla="*/ 926360 w 2948731"/>
                    <a:gd name="connsiteY44" fmla="*/ 2287025 h 2949091"/>
                    <a:gd name="connsiteX45" fmla="*/ 1474185 w 2948731"/>
                    <a:gd name="connsiteY45" fmla="*/ 2454362 h 2949091"/>
                    <a:gd name="connsiteX46" fmla="*/ 2454002 w 2948731"/>
                    <a:gd name="connsiteY46" fmla="*/ 1474545 h 2949091"/>
                    <a:gd name="connsiteX47" fmla="*/ 1474185 w 2948731"/>
                    <a:gd name="connsiteY47" fmla="*/ 494728 h 2949091"/>
                    <a:gd name="connsiteX48" fmla="*/ 494368 w 2948731"/>
                    <a:gd name="connsiteY48" fmla="*/ 1474545 h 2949091"/>
                    <a:gd name="connsiteX49" fmla="*/ 498249 w 2948731"/>
                    <a:gd name="connsiteY49" fmla="*/ 1551396 h 2949091"/>
                    <a:gd name="connsiteX50" fmla="*/ 1359 w 2948731"/>
                    <a:gd name="connsiteY50" fmla="*/ 1652157 h 2949091"/>
                    <a:gd name="connsiteX51" fmla="*/ 0 w 2948731"/>
                    <a:gd name="connsiteY51" fmla="*/ 1378085 h 2949091"/>
                    <a:gd name="connsiteX52" fmla="*/ 39294 w 2948731"/>
                    <a:gd name="connsiteY52" fmla="*/ 1313907 h 2949091"/>
                    <a:gd name="connsiteX53" fmla="*/ 80836 w 2948731"/>
                    <a:gd name="connsiteY53" fmla="*/ 1221581 h 2949091"/>
                    <a:gd name="connsiteX54" fmla="*/ 84188 w 2948731"/>
                    <a:gd name="connsiteY54" fmla="*/ 1220904 h 2949091"/>
                    <a:gd name="connsiteX55" fmla="*/ 228910 w 2948731"/>
                    <a:gd name="connsiteY55" fmla="*/ 1220904 h 2949091"/>
                    <a:gd name="connsiteX56" fmla="*/ 246692 w 2948731"/>
                    <a:gd name="connsiteY56" fmla="*/ 1141570 h 2949091"/>
                    <a:gd name="connsiteX57" fmla="*/ 384747 w 2948731"/>
                    <a:gd name="connsiteY57" fmla="*/ 818488 h 2949091"/>
                    <a:gd name="connsiteX58" fmla="*/ 415518 w 2948731"/>
                    <a:gd name="connsiteY58" fmla="*/ 774583 h 2949091"/>
                    <a:gd name="connsiteX59" fmla="*/ 383280 w 2948731"/>
                    <a:gd name="connsiteY59" fmla="*/ 742345 h 2949091"/>
                    <a:gd name="connsiteX60" fmla="*/ 399010 w 2948731"/>
                    <a:gd name="connsiteY60" fmla="*/ 691861 h 2949091"/>
                    <a:gd name="connsiteX61" fmla="*/ 390467 w 2948731"/>
                    <a:gd name="connsiteY61" fmla="*/ 537223 h 2949091"/>
                    <a:gd name="connsiteX62" fmla="*/ 365550 w 2948731"/>
                    <a:gd name="connsiteY62" fmla="*/ 497858 h 2949091"/>
                    <a:gd name="connsiteX63" fmla="*/ 551091 w 2948731"/>
                    <a:gd name="connsiteY63" fmla="*/ 312318 h 2949091"/>
                    <a:gd name="connsiteX64" fmla="*/ 670661 w 2948731"/>
                    <a:gd name="connsiteY64" fmla="*/ 312318 h 2949091"/>
                    <a:gd name="connsiteX65" fmla="*/ 774022 w 2948731"/>
                    <a:gd name="connsiteY65" fmla="*/ 415678 h 2949091"/>
                    <a:gd name="connsiteX66" fmla="*/ 885063 w 2948731"/>
                    <a:gd name="connsiteY66" fmla="*/ 347425 h 2949091"/>
                    <a:gd name="connsiteX67" fmla="*/ 1217926 w 2948731"/>
                    <a:gd name="connsiteY67" fmla="*/ 228842 h 2949091"/>
                    <a:gd name="connsiteX68" fmla="*/ 1220543 w 2948731"/>
                    <a:gd name="connsiteY68" fmla="*/ 228443 h 2949091"/>
                    <a:gd name="connsiteX69" fmla="*/ 1220543 w 2948731"/>
                    <a:gd name="connsiteY69" fmla="*/ 84549 h 2949091"/>
                    <a:gd name="connsiteX70" fmla="*/ 1305092 w 2948731"/>
                    <a:gd name="connsiteY70" fmla="*/ 0 h 2949091"/>
                    <a:gd name="connsiteX0" fmla="*/ 1305092 w 2948731"/>
                    <a:gd name="connsiteY0" fmla="*/ 0 h 2949091"/>
                    <a:gd name="connsiteX1" fmla="*/ 1643278 w 2948731"/>
                    <a:gd name="connsiteY1" fmla="*/ 0 h 2949091"/>
                    <a:gd name="connsiteX2" fmla="*/ 1727827 w 2948731"/>
                    <a:gd name="connsiteY2" fmla="*/ 84549 h 2949091"/>
                    <a:gd name="connsiteX3" fmla="*/ 1727827 w 2948731"/>
                    <a:gd name="connsiteY3" fmla="*/ 228443 h 2949091"/>
                    <a:gd name="connsiteX4" fmla="*/ 1730444 w 2948731"/>
                    <a:gd name="connsiteY4" fmla="*/ 228842 h 2949091"/>
                    <a:gd name="connsiteX5" fmla="*/ 2133523 w 2948731"/>
                    <a:gd name="connsiteY5" fmla="*/ 387094 h 2949091"/>
                    <a:gd name="connsiteX6" fmla="*/ 2173665 w 2948731"/>
                    <a:gd name="connsiteY6" fmla="*/ 416362 h 2949091"/>
                    <a:gd name="connsiteX7" fmla="*/ 2277709 w 2948731"/>
                    <a:gd name="connsiteY7" fmla="*/ 312318 h 2949091"/>
                    <a:gd name="connsiteX8" fmla="*/ 2397280 w 2948731"/>
                    <a:gd name="connsiteY8" fmla="*/ 312318 h 2949091"/>
                    <a:gd name="connsiteX9" fmla="*/ 2636413 w 2948731"/>
                    <a:gd name="connsiteY9" fmla="*/ 551451 h 2949091"/>
                    <a:gd name="connsiteX10" fmla="*/ 2636413 w 2948731"/>
                    <a:gd name="connsiteY10" fmla="*/ 671022 h 2949091"/>
                    <a:gd name="connsiteX11" fmla="*/ 2534073 w 2948731"/>
                    <a:gd name="connsiteY11" fmla="*/ 773362 h 2949091"/>
                    <a:gd name="connsiteX12" fmla="*/ 2577257 w 2948731"/>
                    <a:gd name="connsiteY12" fmla="*/ 841629 h 2949091"/>
                    <a:gd name="connsiteX13" fmla="*/ 2701679 w 2948731"/>
                    <a:gd name="connsiteY13" fmla="*/ 1141570 h 2949091"/>
                    <a:gd name="connsiteX14" fmla="*/ 2717630 w 2948731"/>
                    <a:gd name="connsiteY14" fmla="*/ 1220904 h 2949091"/>
                    <a:gd name="connsiteX15" fmla="*/ 2864182 w 2948731"/>
                    <a:gd name="connsiteY15" fmla="*/ 1220904 h 2949091"/>
                    <a:gd name="connsiteX16" fmla="*/ 2948731 w 2948731"/>
                    <a:gd name="connsiteY16" fmla="*/ 1305453 h 2949091"/>
                    <a:gd name="connsiteX17" fmla="*/ 2948731 w 2948731"/>
                    <a:gd name="connsiteY17" fmla="*/ 1643639 h 2949091"/>
                    <a:gd name="connsiteX18" fmla="*/ 2864182 w 2948731"/>
                    <a:gd name="connsiteY18" fmla="*/ 1728188 h 2949091"/>
                    <a:gd name="connsiteX19" fmla="*/ 2719460 w 2948731"/>
                    <a:gd name="connsiteY19" fmla="*/ 1728188 h 2949091"/>
                    <a:gd name="connsiteX20" fmla="*/ 2701678 w 2948731"/>
                    <a:gd name="connsiteY20" fmla="*/ 1807520 h 2949091"/>
                    <a:gd name="connsiteX21" fmla="*/ 2563623 w 2948731"/>
                    <a:gd name="connsiteY21" fmla="*/ 2130603 h 2949091"/>
                    <a:gd name="connsiteX22" fmla="*/ 2532851 w 2948731"/>
                    <a:gd name="connsiteY22" fmla="*/ 2174508 h 2949091"/>
                    <a:gd name="connsiteX23" fmla="*/ 2636413 w 2948731"/>
                    <a:gd name="connsiteY23" fmla="*/ 2278070 h 2949091"/>
                    <a:gd name="connsiteX24" fmla="*/ 2636413 w 2948731"/>
                    <a:gd name="connsiteY24" fmla="*/ 2397640 h 2949091"/>
                    <a:gd name="connsiteX25" fmla="*/ 2397280 w 2948731"/>
                    <a:gd name="connsiteY25" fmla="*/ 2636774 h 2949091"/>
                    <a:gd name="connsiteX26" fmla="*/ 2277709 w 2948731"/>
                    <a:gd name="connsiteY26" fmla="*/ 2636774 h 2949091"/>
                    <a:gd name="connsiteX27" fmla="*/ 2174348 w 2948731"/>
                    <a:gd name="connsiteY27" fmla="*/ 2533412 h 2949091"/>
                    <a:gd name="connsiteX28" fmla="*/ 2063307 w 2948731"/>
                    <a:gd name="connsiteY28" fmla="*/ 2601665 h 2949091"/>
                    <a:gd name="connsiteX29" fmla="*/ 1730444 w 2948731"/>
                    <a:gd name="connsiteY29" fmla="*/ 2720248 h 2949091"/>
                    <a:gd name="connsiteX30" fmla="*/ 1727827 w 2948731"/>
                    <a:gd name="connsiteY30" fmla="*/ 2720647 h 2949091"/>
                    <a:gd name="connsiteX31" fmla="*/ 1727827 w 2948731"/>
                    <a:gd name="connsiteY31" fmla="*/ 2864542 h 2949091"/>
                    <a:gd name="connsiteX32" fmla="*/ 1643278 w 2948731"/>
                    <a:gd name="connsiteY32" fmla="*/ 2949091 h 2949091"/>
                    <a:gd name="connsiteX33" fmla="*/ 1305092 w 2948731"/>
                    <a:gd name="connsiteY33" fmla="*/ 2949091 h 2949091"/>
                    <a:gd name="connsiteX34" fmla="*/ 1220543 w 2948731"/>
                    <a:gd name="connsiteY34" fmla="*/ 2864542 h 2949091"/>
                    <a:gd name="connsiteX35" fmla="*/ 1220543 w 2948731"/>
                    <a:gd name="connsiteY35" fmla="*/ 2720647 h 2949091"/>
                    <a:gd name="connsiteX36" fmla="*/ 1217926 w 2948731"/>
                    <a:gd name="connsiteY36" fmla="*/ 2720248 h 2949091"/>
                    <a:gd name="connsiteX37" fmla="*/ 909071 w 2948731"/>
                    <a:gd name="connsiteY37" fmla="*/ 2613916 h 2949091"/>
                    <a:gd name="connsiteX38" fmla="*/ 841672 w 2948731"/>
                    <a:gd name="connsiteY38" fmla="*/ 2576778 h 2949091"/>
                    <a:gd name="connsiteX39" fmla="*/ 841672 w 2948731"/>
                    <a:gd name="connsiteY39" fmla="*/ 2264562 h 2949091"/>
                    <a:gd name="connsiteX40" fmla="*/ 837513 w 2948731"/>
                    <a:gd name="connsiteY40" fmla="*/ 2213719 h 2949091"/>
                    <a:gd name="connsiteX41" fmla="*/ 926360 w 2948731"/>
                    <a:gd name="connsiteY41" fmla="*/ 2287025 h 2949091"/>
                    <a:gd name="connsiteX42" fmla="*/ 1474185 w 2948731"/>
                    <a:gd name="connsiteY42" fmla="*/ 2454362 h 2949091"/>
                    <a:gd name="connsiteX43" fmla="*/ 2454002 w 2948731"/>
                    <a:gd name="connsiteY43" fmla="*/ 1474545 h 2949091"/>
                    <a:gd name="connsiteX44" fmla="*/ 1474185 w 2948731"/>
                    <a:gd name="connsiteY44" fmla="*/ 494728 h 2949091"/>
                    <a:gd name="connsiteX45" fmla="*/ 494368 w 2948731"/>
                    <a:gd name="connsiteY45" fmla="*/ 1474545 h 2949091"/>
                    <a:gd name="connsiteX46" fmla="*/ 498249 w 2948731"/>
                    <a:gd name="connsiteY46" fmla="*/ 1551396 h 2949091"/>
                    <a:gd name="connsiteX47" fmla="*/ 1359 w 2948731"/>
                    <a:gd name="connsiteY47" fmla="*/ 1652157 h 2949091"/>
                    <a:gd name="connsiteX48" fmla="*/ 0 w 2948731"/>
                    <a:gd name="connsiteY48" fmla="*/ 1378085 h 2949091"/>
                    <a:gd name="connsiteX49" fmla="*/ 39294 w 2948731"/>
                    <a:gd name="connsiteY49" fmla="*/ 1313907 h 2949091"/>
                    <a:gd name="connsiteX50" fmla="*/ 80836 w 2948731"/>
                    <a:gd name="connsiteY50" fmla="*/ 1221581 h 2949091"/>
                    <a:gd name="connsiteX51" fmla="*/ 84188 w 2948731"/>
                    <a:gd name="connsiteY51" fmla="*/ 1220904 h 2949091"/>
                    <a:gd name="connsiteX52" fmla="*/ 228910 w 2948731"/>
                    <a:gd name="connsiteY52" fmla="*/ 1220904 h 2949091"/>
                    <a:gd name="connsiteX53" fmla="*/ 246692 w 2948731"/>
                    <a:gd name="connsiteY53" fmla="*/ 1141570 h 2949091"/>
                    <a:gd name="connsiteX54" fmla="*/ 384747 w 2948731"/>
                    <a:gd name="connsiteY54" fmla="*/ 818488 h 2949091"/>
                    <a:gd name="connsiteX55" fmla="*/ 415518 w 2948731"/>
                    <a:gd name="connsiteY55" fmla="*/ 774583 h 2949091"/>
                    <a:gd name="connsiteX56" fmla="*/ 383280 w 2948731"/>
                    <a:gd name="connsiteY56" fmla="*/ 742345 h 2949091"/>
                    <a:gd name="connsiteX57" fmla="*/ 399010 w 2948731"/>
                    <a:gd name="connsiteY57" fmla="*/ 691861 h 2949091"/>
                    <a:gd name="connsiteX58" fmla="*/ 390467 w 2948731"/>
                    <a:gd name="connsiteY58" fmla="*/ 537223 h 2949091"/>
                    <a:gd name="connsiteX59" fmla="*/ 365550 w 2948731"/>
                    <a:gd name="connsiteY59" fmla="*/ 497858 h 2949091"/>
                    <a:gd name="connsiteX60" fmla="*/ 551091 w 2948731"/>
                    <a:gd name="connsiteY60" fmla="*/ 312318 h 2949091"/>
                    <a:gd name="connsiteX61" fmla="*/ 670661 w 2948731"/>
                    <a:gd name="connsiteY61" fmla="*/ 312318 h 2949091"/>
                    <a:gd name="connsiteX62" fmla="*/ 774022 w 2948731"/>
                    <a:gd name="connsiteY62" fmla="*/ 415678 h 2949091"/>
                    <a:gd name="connsiteX63" fmla="*/ 885063 w 2948731"/>
                    <a:gd name="connsiteY63" fmla="*/ 347425 h 2949091"/>
                    <a:gd name="connsiteX64" fmla="*/ 1217926 w 2948731"/>
                    <a:gd name="connsiteY64" fmla="*/ 228842 h 2949091"/>
                    <a:gd name="connsiteX65" fmla="*/ 1220543 w 2948731"/>
                    <a:gd name="connsiteY65" fmla="*/ 228443 h 2949091"/>
                    <a:gd name="connsiteX66" fmla="*/ 1220543 w 2948731"/>
                    <a:gd name="connsiteY66" fmla="*/ 84549 h 2949091"/>
                    <a:gd name="connsiteX67" fmla="*/ 1305092 w 2948731"/>
                    <a:gd name="connsiteY67" fmla="*/ 0 h 2949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</a:cxnLst>
                  <a:rect l="l" t="t" r="r" b="b"/>
                  <a:pathLst>
                    <a:path w="2948731" h="2949091">
                      <a:moveTo>
                        <a:pt x="1305092" y="0"/>
                      </a:moveTo>
                      <a:lnTo>
                        <a:pt x="1643278" y="0"/>
                      </a:lnTo>
                      <a:cubicBezTo>
                        <a:pt x="1689973" y="0"/>
                        <a:pt x="1727827" y="37854"/>
                        <a:pt x="1727827" y="84549"/>
                      </a:cubicBezTo>
                      <a:lnTo>
                        <a:pt x="1727827" y="228443"/>
                      </a:lnTo>
                      <a:lnTo>
                        <a:pt x="1730444" y="228842"/>
                      </a:lnTo>
                      <a:cubicBezTo>
                        <a:pt x="1875299" y="258484"/>
                        <a:pt x="2011181" y="312757"/>
                        <a:pt x="2133523" y="387094"/>
                      </a:cubicBezTo>
                      <a:lnTo>
                        <a:pt x="2173665" y="416362"/>
                      </a:lnTo>
                      <a:lnTo>
                        <a:pt x="2277709" y="312318"/>
                      </a:lnTo>
                      <a:cubicBezTo>
                        <a:pt x="2310728" y="279299"/>
                        <a:pt x="2364261" y="279299"/>
                        <a:pt x="2397280" y="312318"/>
                      </a:cubicBezTo>
                      <a:lnTo>
                        <a:pt x="2636413" y="551451"/>
                      </a:lnTo>
                      <a:cubicBezTo>
                        <a:pt x="2669432" y="584470"/>
                        <a:pt x="2669432" y="638003"/>
                        <a:pt x="2636413" y="671022"/>
                      </a:cubicBezTo>
                      <a:lnTo>
                        <a:pt x="2534073" y="773362"/>
                      </a:lnTo>
                      <a:lnTo>
                        <a:pt x="2577257" y="841629"/>
                      </a:lnTo>
                      <a:cubicBezTo>
                        <a:pt x="2630843" y="934819"/>
                        <a:pt x="2672959" y="1035442"/>
                        <a:pt x="2701679" y="1141570"/>
                      </a:cubicBezTo>
                      <a:lnTo>
                        <a:pt x="2717630" y="1220904"/>
                      </a:lnTo>
                      <a:lnTo>
                        <a:pt x="2864182" y="1220904"/>
                      </a:lnTo>
                      <a:cubicBezTo>
                        <a:pt x="2910877" y="1220904"/>
                        <a:pt x="2948731" y="1258758"/>
                        <a:pt x="2948731" y="1305453"/>
                      </a:cubicBezTo>
                      <a:lnTo>
                        <a:pt x="2948731" y="1643639"/>
                      </a:lnTo>
                      <a:cubicBezTo>
                        <a:pt x="2948731" y="1690334"/>
                        <a:pt x="2910877" y="1728188"/>
                        <a:pt x="2864182" y="1728188"/>
                      </a:cubicBezTo>
                      <a:lnTo>
                        <a:pt x="2719460" y="1728188"/>
                      </a:lnTo>
                      <a:lnTo>
                        <a:pt x="2701678" y="1807520"/>
                      </a:lnTo>
                      <a:cubicBezTo>
                        <a:pt x="2670565" y="1922492"/>
                        <a:pt x="2623730" y="2031003"/>
                        <a:pt x="2563623" y="2130603"/>
                      </a:cubicBezTo>
                      <a:lnTo>
                        <a:pt x="2532851" y="2174508"/>
                      </a:lnTo>
                      <a:lnTo>
                        <a:pt x="2636413" y="2278070"/>
                      </a:lnTo>
                      <a:cubicBezTo>
                        <a:pt x="2669432" y="2311088"/>
                        <a:pt x="2669432" y="2364622"/>
                        <a:pt x="2636413" y="2397640"/>
                      </a:cubicBezTo>
                      <a:lnTo>
                        <a:pt x="2397280" y="2636774"/>
                      </a:lnTo>
                      <a:cubicBezTo>
                        <a:pt x="2364261" y="2669792"/>
                        <a:pt x="2310728" y="2669792"/>
                        <a:pt x="2277709" y="2636774"/>
                      </a:cubicBezTo>
                      <a:lnTo>
                        <a:pt x="2174348" y="2533412"/>
                      </a:lnTo>
                      <a:lnTo>
                        <a:pt x="2063307" y="2601665"/>
                      </a:lnTo>
                      <a:cubicBezTo>
                        <a:pt x="1959909" y="2655820"/>
                        <a:pt x="1848138" y="2696164"/>
                        <a:pt x="1730444" y="2720248"/>
                      </a:cubicBezTo>
                      <a:lnTo>
                        <a:pt x="1727827" y="2720647"/>
                      </a:lnTo>
                      <a:lnTo>
                        <a:pt x="1727827" y="2864542"/>
                      </a:lnTo>
                      <a:cubicBezTo>
                        <a:pt x="1727827" y="2911237"/>
                        <a:pt x="1689973" y="2949091"/>
                        <a:pt x="1643278" y="2949091"/>
                      </a:cubicBezTo>
                      <a:lnTo>
                        <a:pt x="1305092" y="2949091"/>
                      </a:lnTo>
                      <a:cubicBezTo>
                        <a:pt x="1258397" y="2949091"/>
                        <a:pt x="1220543" y="2911237"/>
                        <a:pt x="1220543" y="2864542"/>
                      </a:cubicBezTo>
                      <a:lnTo>
                        <a:pt x="1220543" y="2720647"/>
                      </a:lnTo>
                      <a:lnTo>
                        <a:pt x="1217926" y="2720248"/>
                      </a:lnTo>
                      <a:cubicBezTo>
                        <a:pt x="1109285" y="2698017"/>
                        <a:pt x="1005692" y="2661931"/>
                        <a:pt x="909071" y="2613916"/>
                      </a:cubicBezTo>
                      <a:lnTo>
                        <a:pt x="841672" y="2576778"/>
                      </a:lnTo>
                      <a:lnTo>
                        <a:pt x="841672" y="2264562"/>
                      </a:lnTo>
                      <a:lnTo>
                        <a:pt x="837513" y="2213719"/>
                      </a:lnTo>
                      <a:lnTo>
                        <a:pt x="926360" y="2287025"/>
                      </a:lnTo>
                      <a:cubicBezTo>
                        <a:pt x="1082740" y="2392673"/>
                        <a:pt x="1271259" y="2454362"/>
                        <a:pt x="1474185" y="2454362"/>
                      </a:cubicBezTo>
                      <a:cubicBezTo>
                        <a:pt x="2015323" y="2454362"/>
                        <a:pt x="2454002" y="2015683"/>
                        <a:pt x="2454002" y="1474545"/>
                      </a:cubicBezTo>
                      <a:cubicBezTo>
                        <a:pt x="2454002" y="933407"/>
                        <a:pt x="2015323" y="494728"/>
                        <a:pt x="1474185" y="494728"/>
                      </a:cubicBezTo>
                      <a:cubicBezTo>
                        <a:pt x="933047" y="494728"/>
                        <a:pt x="494368" y="933407"/>
                        <a:pt x="494368" y="1474545"/>
                      </a:cubicBezTo>
                      <a:lnTo>
                        <a:pt x="498249" y="1551396"/>
                      </a:lnTo>
                      <a:cubicBezTo>
                        <a:pt x="242132" y="1323045"/>
                        <a:pt x="124127" y="1399495"/>
                        <a:pt x="1359" y="1652157"/>
                      </a:cubicBezTo>
                      <a:lnTo>
                        <a:pt x="0" y="1378085"/>
                      </a:lnTo>
                      <a:lnTo>
                        <a:pt x="39294" y="1313907"/>
                      </a:lnTo>
                      <a:lnTo>
                        <a:pt x="80836" y="1221581"/>
                      </a:lnTo>
                      <a:lnTo>
                        <a:pt x="84188" y="1220904"/>
                      </a:lnTo>
                      <a:lnTo>
                        <a:pt x="228910" y="1220904"/>
                      </a:lnTo>
                      <a:lnTo>
                        <a:pt x="246692" y="1141570"/>
                      </a:lnTo>
                      <a:cubicBezTo>
                        <a:pt x="277805" y="1026598"/>
                        <a:pt x="324640" y="918087"/>
                        <a:pt x="384747" y="818488"/>
                      </a:cubicBezTo>
                      <a:lnTo>
                        <a:pt x="415518" y="774583"/>
                      </a:lnTo>
                      <a:lnTo>
                        <a:pt x="383280" y="742345"/>
                      </a:lnTo>
                      <a:lnTo>
                        <a:pt x="399010" y="691861"/>
                      </a:lnTo>
                      <a:cubicBezTo>
                        <a:pt x="410697" y="631972"/>
                        <a:pt x="406960" y="578980"/>
                        <a:pt x="390467" y="537223"/>
                      </a:cubicBezTo>
                      <a:lnTo>
                        <a:pt x="365550" y="497858"/>
                      </a:lnTo>
                      <a:lnTo>
                        <a:pt x="551091" y="312318"/>
                      </a:lnTo>
                      <a:cubicBezTo>
                        <a:pt x="584109" y="279299"/>
                        <a:pt x="637643" y="279299"/>
                        <a:pt x="670661" y="312318"/>
                      </a:cubicBezTo>
                      <a:lnTo>
                        <a:pt x="774022" y="415678"/>
                      </a:lnTo>
                      <a:lnTo>
                        <a:pt x="885063" y="347425"/>
                      </a:lnTo>
                      <a:cubicBezTo>
                        <a:pt x="988461" y="293270"/>
                        <a:pt x="1100232" y="252926"/>
                        <a:pt x="1217926" y="228842"/>
                      </a:cubicBezTo>
                      <a:lnTo>
                        <a:pt x="1220543" y="228443"/>
                      </a:lnTo>
                      <a:lnTo>
                        <a:pt x="1220543" y="84549"/>
                      </a:lnTo>
                      <a:cubicBezTo>
                        <a:pt x="1220543" y="37854"/>
                        <a:pt x="1258397" y="0"/>
                        <a:pt x="1305092" y="0"/>
                      </a:cubicBez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ayPal Sans Big" charset="0"/>
                    <a:ea typeface="PayPal Sans Big" charset="0"/>
                    <a:cs typeface="PayPal Sans Big" charset="0"/>
                  </a:endParaRPr>
                </a:p>
              </p:txBody>
            </p:sp>
            <p:sp>
              <p:nvSpPr>
                <p:cNvPr id="29" name="Freeform 28">
                  <a:extLst>
                    <a:ext uri="{FF2B5EF4-FFF2-40B4-BE49-F238E27FC236}">
                      <a16:creationId xmlns:a16="http://schemas.microsoft.com/office/drawing/2014/main" id="{BE7147A6-42CF-B048-8533-2D664FC01BE8}"/>
                    </a:ext>
                  </a:extLst>
                </p:cNvPr>
                <p:cNvSpPr/>
                <p:nvPr/>
              </p:nvSpPr>
              <p:spPr>
                <a:xfrm>
                  <a:off x="1603859" y="1986745"/>
                  <a:ext cx="2386902" cy="1907002"/>
                </a:xfrm>
                <a:custGeom>
                  <a:avLst/>
                  <a:gdLst>
                    <a:gd name="connsiteX0" fmla="*/ 503555 w 2253803"/>
                    <a:gd name="connsiteY0" fmla="*/ 0 h 1880642"/>
                    <a:gd name="connsiteX1" fmla="*/ 917351 w 2253803"/>
                    <a:gd name="connsiteY1" fmla="*/ 763932 h 1880642"/>
                    <a:gd name="connsiteX2" fmla="*/ 1058321 w 2253803"/>
                    <a:gd name="connsiteY2" fmla="*/ 761168 h 1880642"/>
                    <a:gd name="connsiteX3" fmla="*/ 1058321 w 2253803"/>
                    <a:gd name="connsiteY3" fmla="*/ 439261 h 1880642"/>
                    <a:gd name="connsiteX4" fmla="*/ 1026727 w 2253803"/>
                    <a:gd name="connsiteY4" fmla="*/ 417960 h 1880642"/>
                    <a:gd name="connsiteX5" fmla="*/ 985234 w 2253803"/>
                    <a:gd name="connsiteY5" fmla="*/ 317786 h 1880642"/>
                    <a:gd name="connsiteX6" fmla="*/ 1126901 w 2253803"/>
                    <a:gd name="connsiteY6" fmla="*/ 176119 h 1880642"/>
                    <a:gd name="connsiteX7" fmla="*/ 1268568 w 2253803"/>
                    <a:gd name="connsiteY7" fmla="*/ 317786 h 1880642"/>
                    <a:gd name="connsiteX8" fmla="*/ 1227075 w 2253803"/>
                    <a:gd name="connsiteY8" fmla="*/ 417960 h 1880642"/>
                    <a:gd name="connsiteX9" fmla="*/ 1195481 w 2253803"/>
                    <a:gd name="connsiteY9" fmla="*/ 439261 h 1880642"/>
                    <a:gd name="connsiteX10" fmla="*/ 1195481 w 2253803"/>
                    <a:gd name="connsiteY10" fmla="*/ 758479 h 1880642"/>
                    <a:gd name="connsiteX11" fmla="*/ 1305971 w 2253803"/>
                    <a:gd name="connsiteY11" fmla="*/ 756312 h 1880642"/>
                    <a:gd name="connsiteX12" fmla="*/ 1764166 w 2253803"/>
                    <a:gd name="connsiteY12" fmla="*/ 7554 h 1880642"/>
                    <a:gd name="connsiteX13" fmla="*/ 1889341 w 2253803"/>
                    <a:gd name="connsiteY13" fmla="*/ 75497 h 1880642"/>
                    <a:gd name="connsiteX14" fmla="*/ 2253803 w 2253803"/>
                    <a:gd name="connsiteY14" fmla="*/ 760968 h 1880642"/>
                    <a:gd name="connsiteX15" fmla="*/ 2253803 w 2253803"/>
                    <a:gd name="connsiteY15" fmla="*/ 1718042 h 1880642"/>
                    <a:gd name="connsiteX16" fmla="*/ 0 w 2253803"/>
                    <a:gd name="connsiteY16" fmla="*/ 1743800 h 1880642"/>
                    <a:gd name="connsiteX17" fmla="*/ 0 w 2253803"/>
                    <a:gd name="connsiteY17" fmla="*/ 760968 h 1880642"/>
                    <a:gd name="connsiteX18" fmla="*/ 364462 w 2253803"/>
                    <a:gd name="connsiteY18" fmla="*/ 75497 h 1880642"/>
                    <a:gd name="connsiteX0" fmla="*/ 503555 w 2253803"/>
                    <a:gd name="connsiteY0" fmla="*/ 0 h 1880642"/>
                    <a:gd name="connsiteX1" fmla="*/ 1058321 w 2253803"/>
                    <a:gd name="connsiteY1" fmla="*/ 761168 h 1880642"/>
                    <a:gd name="connsiteX2" fmla="*/ 1058321 w 2253803"/>
                    <a:gd name="connsiteY2" fmla="*/ 439261 h 1880642"/>
                    <a:gd name="connsiteX3" fmla="*/ 1026727 w 2253803"/>
                    <a:gd name="connsiteY3" fmla="*/ 417960 h 1880642"/>
                    <a:gd name="connsiteX4" fmla="*/ 985234 w 2253803"/>
                    <a:gd name="connsiteY4" fmla="*/ 317786 h 1880642"/>
                    <a:gd name="connsiteX5" fmla="*/ 1126901 w 2253803"/>
                    <a:gd name="connsiteY5" fmla="*/ 176119 h 1880642"/>
                    <a:gd name="connsiteX6" fmla="*/ 1268568 w 2253803"/>
                    <a:gd name="connsiteY6" fmla="*/ 317786 h 1880642"/>
                    <a:gd name="connsiteX7" fmla="*/ 1227075 w 2253803"/>
                    <a:gd name="connsiteY7" fmla="*/ 417960 h 1880642"/>
                    <a:gd name="connsiteX8" fmla="*/ 1195481 w 2253803"/>
                    <a:gd name="connsiteY8" fmla="*/ 439261 h 1880642"/>
                    <a:gd name="connsiteX9" fmla="*/ 1195481 w 2253803"/>
                    <a:gd name="connsiteY9" fmla="*/ 758479 h 1880642"/>
                    <a:gd name="connsiteX10" fmla="*/ 1305971 w 2253803"/>
                    <a:gd name="connsiteY10" fmla="*/ 756312 h 1880642"/>
                    <a:gd name="connsiteX11" fmla="*/ 1764166 w 2253803"/>
                    <a:gd name="connsiteY11" fmla="*/ 7554 h 1880642"/>
                    <a:gd name="connsiteX12" fmla="*/ 1889341 w 2253803"/>
                    <a:gd name="connsiteY12" fmla="*/ 75497 h 1880642"/>
                    <a:gd name="connsiteX13" fmla="*/ 2253803 w 2253803"/>
                    <a:gd name="connsiteY13" fmla="*/ 760968 h 1880642"/>
                    <a:gd name="connsiteX14" fmla="*/ 2253803 w 2253803"/>
                    <a:gd name="connsiteY14" fmla="*/ 1718042 h 1880642"/>
                    <a:gd name="connsiteX15" fmla="*/ 0 w 2253803"/>
                    <a:gd name="connsiteY15" fmla="*/ 1743800 h 1880642"/>
                    <a:gd name="connsiteX16" fmla="*/ 0 w 2253803"/>
                    <a:gd name="connsiteY16" fmla="*/ 760968 h 1880642"/>
                    <a:gd name="connsiteX17" fmla="*/ 364462 w 2253803"/>
                    <a:gd name="connsiteY17" fmla="*/ 75497 h 1880642"/>
                    <a:gd name="connsiteX18" fmla="*/ 503555 w 2253803"/>
                    <a:gd name="connsiteY18" fmla="*/ 0 h 1880642"/>
                    <a:gd name="connsiteX0" fmla="*/ 503555 w 2253803"/>
                    <a:gd name="connsiteY0" fmla="*/ 0 h 1880642"/>
                    <a:gd name="connsiteX1" fmla="*/ 1012601 w 2253803"/>
                    <a:gd name="connsiteY1" fmla="*/ 814508 h 1880642"/>
                    <a:gd name="connsiteX2" fmla="*/ 1058321 w 2253803"/>
                    <a:gd name="connsiteY2" fmla="*/ 439261 h 1880642"/>
                    <a:gd name="connsiteX3" fmla="*/ 1026727 w 2253803"/>
                    <a:gd name="connsiteY3" fmla="*/ 417960 h 1880642"/>
                    <a:gd name="connsiteX4" fmla="*/ 985234 w 2253803"/>
                    <a:gd name="connsiteY4" fmla="*/ 317786 h 1880642"/>
                    <a:gd name="connsiteX5" fmla="*/ 1126901 w 2253803"/>
                    <a:gd name="connsiteY5" fmla="*/ 176119 h 1880642"/>
                    <a:gd name="connsiteX6" fmla="*/ 1268568 w 2253803"/>
                    <a:gd name="connsiteY6" fmla="*/ 317786 h 1880642"/>
                    <a:gd name="connsiteX7" fmla="*/ 1227075 w 2253803"/>
                    <a:gd name="connsiteY7" fmla="*/ 417960 h 1880642"/>
                    <a:gd name="connsiteX8" fmla="*/ 1195481 w 2253803"/>
                    <a:gd name="connsiteY8" fmla="*/ 439261 h 1880642"/>
                    <a:gd name="connsiteX9" fmla="*/ 1195481 w 2253803"/>
                    <a:gd name="connsiteY9" fmla="*/ 758479 h 1880642"/>
                    <a:gd name="connsiteX10" fmla="*/ 1305971 w 2253803"/>
                    <a:gd name="connsiteY10" fmla="*/ 756312 h 1880642"/>
                    <a:gd name="connsiteX11" fmla="*/ 1764166 w 2253803"/>
                    <a:gd name="connsiteY11" fmla="*/ 7554 h 1880642"/>
                    <a:gd name="connsiteX12" fmla="*/ 1889341 w 2253803"/>
                    <a:gd name="connsiteY12" fmla="*/ 75497 h 1880642"/>
                    <a:gd name="connsiteX13" fmla="*/ 2253803 w 2253803"/>
                    <a:gd name="connsiteY13" fmla="*/ 760968 h 1880642"/>
                    <a:gd name="connsiteX14" fmla="*/ 2253803 w 2253803"/>
                    <a:gd name="connsiteY14" fmla="*/ 1718042 h 1880642"/>
                    <a:gd name="connsiteX15" fmla="*/ 0 w 2253803"/>
                    <a:gd name="connsiteY15" fmla="*/ 1743800 h 1880642"/>
                    <a:gd name="connsiteX16" fmla="*/ 0 w 2253803"/>
                    <a:gd name="connsiteY16" fmla="*/ 760968 h 1880642"/>
                    <a:gd name="connsiteX17" fmla="*/ 364462 w 2253803"/>
                    <a:gd name="connsiteY17" fmla="*/ 75497 h 1880642"/>
                    <a:gd name="connsiteX18" fmla="*/ 503555 w 2253803"/>
                    <a:gd name="connsiteY18" fmla="*/ 0 h 1880642"/>
                    <a:gd name="connsiteX0" fmla="*/ 503555 w 2253803"/>
                    <a:gd name="connsiteY0" fmla="*/ 0 h 1880642"/>
                    <a:gd name="connsiteX1" fmla="*/ 1012601 w 2253803"/>
                    <a:gd name="connsiteY1" fmla="*/ 814508 h 1880642"/>
                    <a:gd name="connsiteX2" fmla="*/ 1058321 w 2253803"/>
                    <a:gd name="connsiteY2" fmla="*/ 439261 h 1880642"/>
                    <a:gd name="connsiteX3" fmla="*/ 1026727 w 2253803"/>
                    <a:gd name="connsiteY3" fmla="*/ 417960 h 1880642"/>
                    <a:gd name="connsiteX4" fmla="*/ 985234 w 2253803"/>
                    <a:gd name="connsiteY4" fmla="*/ 317786 h 1880642"/>
                    <a:gd name="connsiteX5" fmla="*/ 1126901 w 2253803"/>
                    <a:gd name="connsiteY5" fmla="*/ 176119 h 1880642"/>
                    <a:gd name="connsiteX6" fmla="*/ 1268568 w 2253803"/>
                    <a:gd name="connsiteY6" fmla="*/ 317786 h 1880642"/>
                    <a:gd name="connsiteX7" fmla="*/ 1227075 w 2253803"/>
                    <a:gd name="connsiteY7" fmla="*/ 417960 h 1880642"/>
                    <a:gd name="connsiteX8" fmla="*/ 1195481 w 2253803"/>
                    <a:gd name="connsiteY8" fmla="*/ 439261 h 1880642"/>
                    <a:gd name="connsiteX9" fmla="*/ 1195481 w 2253803"/>
                    <a:gd name="connsiteY9" fmla="*/ 758479 h 1880642"/>
                    <a:gd name="connsiteX10" fmla="*/ 1764166 w 2253803"/>
                    <a:gd name="connsiteY10" fmla="*/ 7554 h 1880642"/>
                    <a:gd name="connsiteX11" fmla="*/ 1889341 w 2253803"/>
                    <a:gd name="connsiteY11" fmla="*/ 75497 h 1880642"/>
                    <a:gd name="connsiteX12" fmla="*/ 2253803 w 2253803"/>
                    <a:gd name="connsiteY12" fmla="*/ 760968 h 1880642"/>
                    <a:gd name="connsiteX13" fmla="*/ 2253803 w 2253803"/>
                    <a:gd name="connsiteY13" fmla="*/ 1718042 h 1880642"/>
                    <a:gd name="connsiteX14" fmla="*/ 0 w 2253803"/>
                    <a:gd name="connsiteY14" fmla="*/ 1743800 h 1880642"/>
                    <a:gd name="connsiteX15" fmla="*/ 0 w 2253803"/>
                    <a:gd name="connsiteY15" fmla="*/ 760968 h 1880642"/>
                    <a:gd name="connsiteX16" fmla="*/ 364462 w 2253803"/>
                    <a:gd name="connsiteY16" fmla="*/ 75497 h 1880642"/>
                    <a:gd name="connsiteX17" fmla="*/ 503555 w 2253803"/>
                    <a:gd name="connsiteY17" fmla="*/ 0 h 1880642"/>
                    <a:gd name="connsiteX0" fmla="*/ 503555 w 2253803"/>
                    <a:gd name="connsiteY0" fmla="*/ 0 h 1880642"/>
                    <a:gd name="connsiteX1" fmla="*/ 1012601 w 2253803"/>
                    <a:gd name="connsiteY1" fmla="*/ 814508 h 1880642"/>
                    <a:gd name="connsiteX2" fmla="*/ 1058321 w 2253803"/>
                    <a:gd name="connsiteY2" fmla="*/ 439261 h 1880642"/>
                    <a:gd name="connsiteX3" fmla="*/ 1026727 w 2253803"/>
                    <a:gd name="connsiteY3" fmla="*/ 417960 h 1880642"/>
                    <a:gd name="connsiteX4" fmla="*/ 985234 w 2253803"/>
                    <a:gd name="connsiteY4" fmla="*/ 317786 h 1880642"/>
                    <a:gd name="connsiteX5" fmla="*/ 1126901 w 2253803"/>
                    <a:gd name="connsiteY5" fmla="*/ 176119 h 1880642"/>
                    <a:gd name="connsiteX6" fmla="*/ 1268568 w 2253803"/>
                    <a:gd name="connsiteY6" fmla="*/ 317786 h 1880642"/>
                    <a:gd name="connsiteX7" fmla="*/ 1227075 w 2253803"/>
                    <a:gd name="connsiteY7" fmla="*/ 417960 h 1880642"/>
                    <a:gd name="connsiteX8" fmla="*/ 1195481 w 2253803"/>
                    <a:gd name="connsiteY8" fmla="*/ 439261 h 1880642"/>
                    <a:gd name="connsiteX9" fmla="*/ 1210721 w 2253803"/>
                    <a:gd name="connsiteY9" fmla="*/ 834679 h 1880642"/>
                    <a:gd name="connsiteX10" fmla="*/ 1764166 w 2253803"/>
                    <a:gd name="connsiteY10" fmla="*/ 7554 h 1880642"/>
                    <a:gd name="connsiteX11" fmla="*/ 1889341 w 2253803"/>
                    <a:gd name="connsiteY11" fmla="*/ 75497 h 1880642"/>
                    <a:gd name="connsiteX12" fmla="*/ 2253803 w 2253803"/>
                    <a:gd name="connsiteY12" fmla="*/ 760968 h 1880642"/>
                    <a:gd name="connsiteX13" fmla="*/ 2253803 w 2253803"/>
                    <a:gd name="connsiteY13" fmla="*/ 1718042 h 1880642"/>
                    <a:gd name="connsiteX14" fmla="*/ 0 w 2253803"/>
                    <a:gd name="connsiteY14" fmla="*/ 1743800 h 1880642"/>
                    <a:gd name="connsiteX15" fmla="*/ 0 w 2253803"/>
                    <a:gd name="connsiteY15" fmla="*/ 760968 h 1880642"/>
                    <a:gd name="connsiteX16" fmla="*/ 364462 w 2253803"/>
                    <a:gd name="connsiteY16" fmla="*/ 75497 h 1880642"/>
                    <a:gd name="connsiteX17" fmla="*/ 503555 w 2253803"/>
                    <a:gd name="connsiteY17" fmla="*/ 0 h 1880642"/>
                    <a:gd name="connsiteX0" fmla="*/ 503555 w 2253803"/>
                    <a:gd name="connsiteY0" fmla="*/ 0 h 1880642"/>
                    <a:gd name="connsiteX1" fmla="*/ 1012601 w 2253803"/>
                    <a:gd name="connsiteY1" fmla="*/ 814508 h 1880642"/>
                    <a:gd name="connsiteX2" fmla="*/ 1058321 w 2253803"/>
                    <a:gd name="connsiteY2" fmla="*/ 439261 h 1880642"/>
                    <a:gd name="connsiteX3" fmla="*/ 1026727 w 2253803"/>
                    <a:gd name="connsiteY3" fmla="*/ 417960 h 1880642"/>
                    <a:gd name="connsiteX4" fmla="*/ 985234 w 2253803"/>
                    <a:gd name="connsiteY4" fmla="*/ 317786 h 1880642"/>
                    <a:gd name="connsiteX5" fmla="*/ 1126901 w 2253803"/>
                    <a:gd name="connsiteY5" fmla="*/ 176119 h 1880642"/>
                    <a:gd name="connsiteX6" fmla="*/ 1268568 w 2253803"/>
                    <a:gd name="connsiteY6" fmla="*/ 317786 h 1880642"/>
                    <a:gd name="connsiteX7" fmla="*/ 1227075 w 2253803"/>
                    <a:gd name="connsiteY7" fmla="*/ 417960 h 1880642"/>
                    <a:gd name="connsiteX8" fmla="*/ 1195481 w 2253803"/>
                    <a:gd name="connsiteY8" fmla="*/ 439261 h 1880642"/>
                    <a:gd name="connsiteX9" fmla="*/ 1225961 w 2253803"/>
                    <a:gd name="connsiteY9" fmla="*/ 834679 h 1880642"/>
                    <a:gd name="connsiteX10" fmla="*/ 1764166 w 2253803"/>
                    <a:gd name="connsiteY10" fmla="*/ 7554 h 1880642"/>
                    <a:gd name="connsiteX11" fmla="*/ 1889341 w 2253803"/>
                    <a:gd name="connsiteY11" fmla="*/ 75497 h 1880642"/>
                    <a:gd name="connsiteX12" fmla="*/ 2253803 w 2253803"/>
                    <a:gd name="connsiteY12" fmla="*/ 760968 h 1880642"/>
                    <a:gd name="connsiteX13" fmla="*/ 2253803 w 2253803"/>
                    <a:gd name="connsiteY13" fmla="*/ 1718042 h 1880642"/>
                    <a:gd name="connsiteX14" fmla="*/ 0 w 2253803"/>
                    <a:gd name="connsiteY14" fmla="*/ 1743800 h 1880642"/>
                    <a:gd name="connsiteX15" fmla="*/ 0 w 2253803"/>
                    <a:gd name="connsiteY15" fmla="*/ 760968 h 1880642"/>
                    <a:gd name="connsiteX16" fmla="*/ 364462 w 2253803"/>
                    <a:gd name="connsiteY16" fmla="*/ 75497 h 1880642"/>
                    <a:gd name="connsiteX17" fmla="*/ 503555 w 2253803"/>
                    <a:gd name="connsiteY17" fmla="*/ 0 h 1880642"/>
                    <a:gd name="connsiteX0" fmla="*/ 503555 w 2253803"/>
                    <a:gd name="connsiteY0" fmla="*/ 0 h 1836479"/>
                    <a:gd name="connsiteX1" fmla="*/ 1012601 w 2253803"/>
                    <a:gd name="connsiteY1" fmla="*/ 814508 h 1836479"/>
                    <a:gd name="connsiteX2" fmla="*/ 1058321 w 2253803"/>
                    <a:gd name="connsiteY2" fmla="*/ 439261 h 1836479"/>
                    <a:gd name="connsiteX3" fmla="*/ 1026727 w 2253803"/>
                    <a:gd name="connsiteY3" fmla="*/ 417960 h 1836479"/>
                    <a:gd name="connsiteX4" fmla="*/ 985234 w 2253803"/>
                    <a:gd name="connsiteY4" fmla="*/ 317786 h 1836479"/>
                    <a:gd name="connsiteX5" fmla="*/ 1126901 w 2253803"/>
                    <a:gd name="connsiteY5" fmla="*/ 176119 h 1836479"/>
                    <a:gd name="connsiteX6" fmla="*/ 1268568 w 2253803"/>
                    <a:gd name="connsiteY6" fmla="*/ 317786 h 1836479"/>
                    <a:gd name="connsiteX7" fmla="*/ 1227075 w 2253803"/>
                    <a:gd name="connsiteY7" fmla="*/ 417960 h 1836479"/>
                    <a:gd name="connsiteX8" fmla="*/ 1195481 w 2253803"/>
                    <a:gd name="connsiteY8" fmla="*/ 439261 h 1836479"/>
                    <a:gd name="connsiteX9" fmla="*/ 1225961 w 2253803"/>
                    <a:gd name="connsiteY9" fmla="*/ 834679 h 1836479"/>
                    <a:gd name="connsiteX10" fmla="*/ 1764166 w 2253803"/>
                    <a:gd name="connsiteY10" fmla="*/ 7554 h 1836479"/>
                    <a:gd name="connsiteX11" fmla="*/ 1889341 w 2253803"/>
                    <a:gd name="connsiteY11" fmla="*/ 75497 h 1836479"/>
                    <a:gd name="connsiteX12" fmla="*/ 2253803 w 2253803"/>
                    <a:gd name="connsiteY12" fmla="*/ 760968 h 1836479"/>
                    <a:gd name="connsiteX13" fmla="*/ 2253803 w 2253803"/>
                    <a:gd name="connsiteY13" fmla="*/ 1718042 h 1836479"/>
                    <a:gd name="connsiteX14" fmla="*/ 0 w 2253803"/>
                    <a:gd name="connsiteY14" fmla="*/ 1743800 h 1836479"/>
                    <a:gd name="connsiteX15" fmla="*/ 0 w 2253803"/>
                    <a:gd name="connsiteY15" fmla="*/ 760968 h 1836479"/>
                    <a:gd name="connsiteX16" fmla="*/ 364462 w 2253803"/>
                    <a:gd name="connsiteY16" fmla="*/ 75497 h 1836479"/>
                    <a:gd name="connsiteX17" fmla="*/ 503555 w 2253803"/>
                    <a:gd name="connsiteY17" fmla="*/ 0 h 1836479"/>
                    <a:gd name="connsiteX0" fmla="*/ 503555 w 2253803"/>
                    <a:gd name="connsiteY0" fmla="*/ 0 h 1800662"/>
                    <a:gd name="connsiteX1" fmla="*/ 1012601 w 2253803"/>
                    <a:gd name="connsiteY1" fmla="*/ 814508 h 1800662"/>
                    <a:gd name="connsiteX2" fmla="*/ 1058321 w 2253803"/>
                    <a:gd name="connsiteY2" fmla="*/ 439261 h 1800662"/>
                    <a:gd name="connsiteX3" fmla="*/ 1026727 w 2253803"/>
                    <a:gd name="connsiteY3" fmla="*/ 417960 h 1800662"/>
                    <a:gd name="connsiteX4" fmla="*/ 985234 w 2253803"/>
                    <a:gd name="connsiteY4" fmla="*/ 317786 h 1800662"/>
                    <a:gd name="connsiteX5" fmla="*/ 1126901 w 2253803"/>
                    <a:gd name="connsiteY5" fmla="*/ 176119 h 1800662"/>
                    <a:gd name="connsiteX6" fmla="*/ 1268568 w 2253803"/>
                    <a:gd name="connsiteY6" fmla="*/ 317786 h 1800662"/>
                    <a:gd name="connsiteX7" fmla="*/ 1227075 w 2253803"/>
                    <a:gd name="connsiteY7" fmla="*/ 417960 h 1800662"/>
                    <a:gd name="connsiteX8" fmla="*/ 1195481 w 2253803"/>
                    <a:gd name="connsiteY8" fmla="*/ 439261 h 1800662"/>
                    <a:gd name="connsiteX9" fmla="*/ 1225961 w 2253803"/>
                    <a:gd name="connsiteY9" fmla="*/ 834679 h 1800662"/>
                    <a:gd name="connsiteX10" fmla="*/ 1764166 w 2253803"/>
                    <a:gd name="connsiteY10" fmla="*/ 7554 h 1800662"/>
                    <a:gd name="connsiteX11" fmla="*/ 1889341 w 2253803"/>
                    <a:gd name="connsiteY11" fmla="*/ 75497 h 1800662"/>
                    <a:gd name="connsiteX12" fmla="*/ 2253803 w 2253803"/>
                    <a:gd name="connsiteY12" fmla="*/ 760968 h 1800662"/>
                    <a:gd name="connsiteX13" fmla="*/ 2253803 w 2253803"/>
                    <a:gd name="connsiteY13" fmla="*/ 1718042 h 1800662"/>
                    <a:gd name="connsiteX14" fmla="*/ 0 w 2253803"/>
                    <a:gd name="connsiteY14" fmla="*/ 1743800 h 1800662"/>
                    <a:gd name="connsiteX15" fmla="*/ 0 w 2253803"/>
                    <a:gd name="connsiteY15" fmla="*/ 760968 h 1800662"/>
                    <a:gd name="connsiteX16" fmla="*/ 364462 w 2253803"/>
                    <a:gd name="connsiteY16" fmla="*/ 75497 h 1800662"/>
                    <a:gd name="connsiteX17" fmla="*/ 503555 w 2253803"/>
                    <a:gd name="connsiteY17" fmla="*/ 0 h 18006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253803" h="1800662">
                      <a:moveTo>
                        <a:pt x="503555" y="0"/>
                      </a:moveTo>
                      <a:lnTo>
                        <a:pt x="1012601" y="814508"/>
                      </a:lnTo>
                      <a:lnTo>
                        <a:pt x="1058321" y="439261"/>
                      </a:lnTo>
                      <a:lnTo>
                        <a:pt x="1026727" y="417960"/>
                      </a:lnTo>
                      <a:cubicBezTo>
                        <a:pt x="1001091" y="392323"/>
                        <a:pt x="985234" y="356907"/>
                        <a:pt x="985234" y="317786"/>
                      </a:cubicBezTo>
                      <a:cubicBezTo>
                        <a:pt x="985234" y="239545"/>
                        <a:pt x="1048660" y="176119"/>
                        <a:pt x="1126901" y="176119"/>
                      </a:cubicBezTo>
                      <a:cubicBezTo>
                        <a:pt x="1205142" y="176119"/>
                        <a:pt x="1268568" y="239545"/>
                        <a:pt x="1268568" y="317786"/>
                      </a:cubicBezTo>
                      <a:cubicBezTo>
                        <a:pt x="1268568" y="356907"/>
                        <a:pt x="1252712" y="392323"/>
                        <a:pt x="1227075" y="417960"/>
                      </a:cubicBezTo>
                      <a:lnTo>
                        <a:pt x="1195481" y="439261"/>
                      </a:lnTo>
                      <a:lnTo>
                        <a:pt x="1225961" y="834679"/>
                      </a:lnTo>
                      <a:lnTo>
                        <a:pt x="1764166" y="7554"/>
                      </a:lnTo>
                      <a:lnTo>
                        <a:pt x="1889341" y="75497"/>
                      </a:lnTo>
                      <a:cubicBezTo>
                        <a:pt x="2109231" y="224052"/>
                        <a:pt x="2253803" y="475627"/>
                        <a:pt x="2253803" y="760968"/>
                      </a:cubicBezTo>
                      <a:lnTo>
                        <a:pt x="2253803" y="1718042"/>
                      </a:lnTo>
                      <a:cubicBezTo>
                        <a:pt x="1482987" y="1813659"/>
                        <a:pt x="765494" y="1831576"/>
                        <a:pt x="0" y="1743800"/>
                      </a:cubicBezTo>
                      <a:lnTo>
                        <a:pt x="0" y="760968"/>
                      </a:lnTo>
                      <a:cubicBezTo>
                        <a:pt x="0" y="475627"/>
                        <a:pt x="144572" y="224052"/>
                        <a:pt x="364462" y="75497"/>
                      </a:cubicBezTo>
                      <a:lnTo>
                        <a:pt x="503555" y="0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ayPal Sans Big" charset="0"/>
                    <a:ea typeface="PayPal Sans Big" charset="0"/>
                    <a:cs typeface="PayPal Sans Big" charset="0"/>
                  </a:endParaRPr>
                </a:p>
              </p:txBody>
            </p:sp>
            <p:grpSp>
              <p:nvGrpSpPr>
                <p:cNvPr id="30" name="Group 29">
                  <a:extLst>
                    <a:ext uri="{FF2B5EF4-FFF2-40B4-BE49-F238E27FC236}">
                      <a16:creationId xmlns:a16="http://schemas.microsoft.com/office/drawing/2014/main" id="{E8BC8356-A3C8-A440-83FC-764DD8B8E058}"/>
                    </a:ext>
                  </a:extLst>
                </p:cNvPr>
                <p:cNvGrpSpPr/>
                <p:nvPr/>
              </p:nvGrpSpPr>
              <p:grpSpPr>
                <a:xfrm>
                  <a:off x="2049108" y="76200"/>
                  <a:ext cx="1496403" cy="1893836"/>
                  <a:chOff x="3249445" y="1137903"/>
                  <a:chExt cx="2311292" cy="2925153"/>
                </a:xfrm>
                <a:grpFill/>
              </p:grpSpPr>
              <p:sp>
                <p:nvSpPr>
                  <p:cNvPr id="33" name="Freeform 32">
                    <a:extLst>
                      <a:ext uri="{FF2B5EF4-FFF2-40B4-BE49-F238E27FC236}">
                        <a16:creationId xmlns:a16="http://schemas.microsoft.com/office/drawing/2014/main" id="{AC299C85-89B5-424E-AF28-7EFE1CA8ED64}"/>
                      </a:ext>
                    </a:extLst>
                  </p:cNvPr>
                  <p:cNvSpPr/>
                  <p:nvPr/>
                </p:nvSpPr>
                <p:spPr>
                  <a:xfrm>
                    <a:off x="3249445" y="1137903"/>
                    <a:ext cx="2311292" cy="2925153"/>
                  </a:xfrm>
                  <a:custGeom>
                    <a:avLst/>
                    <a:gdLst>
                      <a:gd name="connsiteX0" fmla="*/ 1691238 w 2311292"/>
                      <a:gd name="connsiteY0" fmla="*/ 538892 h 2925153"/>
                      <a:gd name="connsiteX1" fmla="*/ 1618609 w 2311292"/>
                      <a:gd name="connsiteY1" fmla="*/ 624220 h 2925153"/>
                      <a:gd name="connsiteX2" fmla="*/ 507359 w 2311292"/>
                      <a:gd name="connsiteY2" fmla="*/ 808370 h 2925153"/>
                      <a:gd name="connsiteX3" fmla="*/ 208909 w 2311292"/>
                      <a:gd name="connsiteY3" fmla="*/ 1119522 h 2925153"/>
                      <a:gd name="connsiteX4" fmla="*/ 259709 w 2311292"/>
                      <a:gd name="connsiteY4" fmla="*/ 1510047 h 2925153"/>
                      <a:gd name="connsiteX5" fmla="*/ 100959 w 2311292"/>
                      <a:gd name="connsiteY5" fmla="*/ 1697372 h 2925153"/>
                      <a:gd name="connsiteX6" fmla="*/ 462909 w 2311292"/>
                      <a:gd name="connsiteY6" fmla="*/ 2186322 h 2925153"/>
                      <a:gd name="connsiteX7" fmla="*/ 1113784 w 2311292"/>
                      <a:gd name="connsiteY7" fmla="*/ 2834020 h 2925153"/>
                      <a:gd name="connsiteX8" fmla="*/ 1850384 w 2311292"/>
                      <a:gd name="connsiteY8" fmla="*/ 2176795 h 2925153"/>
                      <a:gd name="connsiteX9" fmla="*/ 2224238 w 2311292"/>
                      <a:gd name="connsiteY9" fmla="*/ 1626728 h 2925153"/>
                      <a:gd name="connsiteX10" fmla="*/ 2051202 w 2311292"/>
                      <a:gd name="connsiteY10" fmla="*/ 1506077 h 2925153"/>
                      <a:gd name="connsiteX11" fmla="*/ 2104384 w 2311292"/>
                      <a:gd name="connsiteY11" fmla="*/ 878220 h 2925153"/>
                      <a:gd name="connsiteX12" fmla="*/ 1691238 w 2311292"/>
                      <a:gd name="connsiteY12" fmla="*/ 538892 h 2925153"/>
                      <a:gd name="connsiteX13" fmla="*/ 1155593 w 2311292"/>
                      <a:gd name="connsiteY13" fmla="*/ 113 h 2925153"/>
                      <a:gd name="connsiteX14" fmla="*/ 2064236 w 2311292"/>
                      <a:gd name="connsiteY14" fmla="*/ 525797 h 2925153"/>
                      <a:gd name="connsiteX15" fmla="*/ 2176948 w 2311292"/>
                      <a:gd name="connsiteY15" fmla="*/ 1341455 h 2925153"/>
                      <a:gd name="connsiteX16" fmla="*/ 1932156 w 2311292"/>
                      <a:gd name="connsiteY16" fmla="*/ 2210134 h 2925153"/>
                      <a:gd name="connsiteX17" fmla="*/ 1199206 w 2311292"/>
                      <a:gd name="connsiteY17" fmla="*/ 2924985 h 2925153"/>
                      <a:gd name="connsiteX18" fmla="*/ 382756 w 2311292"/>
                      <a:gd name="connsiteY18" fmla="*/ 2202198 h 2925153"/>
                      <a:gd name="connsiteX19" fmla="*/ 149076 w 2311292"/>
                      <a:gd name="connsiteY19" fmla="*/ 1335422 h 2925153"/>
                      <a:gd name="connsiteX20" fmla="*/ 1155593 w 2311292"/>
                      <a:gd name="connsiteY20" fmla="*/ 113 h 2925153"/>
                      <a:gd name="connsiteX0" fmla="*/ 1691238 w 2311292"/>
                      <a:gd name="connsiteY0" fmla="*/ 538892 h 2925153"/>
                      <a:gd name="connsiteX1" fmla="*/ 1618609 w 2311292"/>
                      <a:gd name="connsiteY1" fmla="*/ 624220 h 2925153"/>
                      <a:gd name="connsiteX2" fmla="*/ 507359 w 2311292"/>
                      <a:gd name="connsiteY2" fmla="*/ 808370 h 2925153"/>
                      <a:gd name="connsiteX3" fmla="*/ 208909 w 2311292"/>
                      <a:gd name="connsiteY3" fmla="*/ 1119522 h 2925153"/>
                      <a:gd name="connsiteX4" fmla="*/ 259709 w 2311292"/>
                      <a:gd name="connsiteY4" fmla="*/ 1510047 h 2925153"/>
                      <a:gd name="connsiteX5" fmla="*/ 100959 w 2311292"/>
                      <a:gd name="connsiteY5" fmla="*/ 1697372 h 2925153"/>
                      <a:gd name="connsiteX6" fmla="*/ 462909 w 2311292"/>
                      <a:gd name="connsiteY6" fmla="*/ 2186322 h 2925153"/>
                      <a:gd name="connsiteX7" fmla="*/ 1113784 w 2311292"/>
                      <a:gd name="connsiteY7" fmla="*/ 2834020 h 2925153"/>
                      <a:gd name="connsiteX8" fmla="*/ 1850384 w 2311292"/>
                      <a:gd name="connsiteY8" fmla="*/ 2176795 h 2925153"/>
                      <a:gd name="connsiteX9" fmla="*/ 2224238 w 2311292"/>
                      <a:gd name="connsiteY9" fmla="*/ 1626728 h 2925153"/>
                      <a:gd name="connsiteX10" fmla="*/ 2051202 w 2311292"/>
                      <a:gd name="connsiteY10" fmla="*/ 1506077 h 2925153"/>
                      <a:gd name="connsiteX11" fmla="*/ 2104384 w 2311292"/>
                      <a:gd name="connsiteY11" fmla="*/ 878220 h 2925153"/>
                      <a:gd name="connsiteX12" fmla="*/ 1691238 w 2311292"/>
                      <a:gd name="connsiteY12" fmla="*/ 538892 h 2925153"/>
                      <a:gd name="connsiteX13" fmla="*/ 1155593 w 2311292"/>
                      <a:gd name="connsiteY13" fmla="*/ 113 h 2925153"/>
                      <a:gd name="connsiteX14" fmla="*/ 2064236 w 2311292"/>
                      <a:gd name="connsiteY14" fmla="*/ 525797 h 2925153"/>
                      <a:gd name="connsiteX15" fmla="*/ 2176948 w 2311292"/>
                      <a:gd name="connsiteY15" fmla="*/ 1341455 h 2925153"/>
                      <a:gd name="connsiteX16" fmla="*/ 1932156 w 2311292"/>
                      <a:gd name="connsiteY16" fmla="*/ 2210134 h 2925153"/>
                      <a:gd name="connsiteX17" fmla="*/ 1199206 w 2311292"/>
                      <a:gd name="connsiteY17" fmla="*/ 2924985 h 2925153"/>
                      <a:gd name="connsiteX18" fmla="*/ 382756 w 2311292"/>
                      <a:gd name="connsiteY18" fmla="*/ 2202198 h 2925153"/>
                      <a:gd name="connsiteX19" fmla="*/ 149076 w 2311292"/>
                      <a:gd name="connsiteY19" fmla="*/ 1335422 h 2925153"/>
                      <a:gd name="connsiteX20" fmla="*/ 1155593 w 2311292"/>
                      <a:gd name="connsiteY20" fmla="*/ 113 h 2925153"/>
                      <a:gd name="connsiteX0" fmla="*/ 1691238 w 2311292"/>
                      <a:gd name="connsiteY0" fmla="*/ 538892 h 2925153"/>
                      <a:gd name="connsiteX1" fmla="*/ 1618609 w 2311292"/>
                      <a:gd name="connsiteY1" fmla="*/ 624220 h 2925153"/>
                      <a:gd name="connsiteX2" fmla="*/ 507359 w 2311292"/>
                      <a:gd name="connsiteY2" fmla="*/ 808370 h 2925153"/>
                      <a:gd name="connsiteX3" fmla="*/ 208909 w 2311292"/>
                      <a:gd name="connsiteY3" fmla="*/ 1119522 h 2925153"/>
                      <a:gd name="connsiteX4" fmla="*/ 259709 w 2311292"/>
                      <a:gd name="connsiteY4" fmla="*/ 1510047 h 2925153"/>
                      <a:gd name="connsiteX5" fmla="*/ 100959 w 2311292"/>
                      <a:gd name="connsiteY5" fmla="*/ 1697372 h 2925153"/>
                      <a:gd name="connsiteX6" fmla="*/ 462909 w 2311292"/>
                      <a:gd name="connsiteY6" fmla="*/ 2186322 h 2925153"/>
                      <a:gd name="connsiteX7" fmla="*/ 1113784 w 2311292"/>
                      <a:gd name="connsiteY7" fmla="*/ 2834020 h 2925153"/>
                      <a:gd name="connsiteX8" fmla="*/ 1850384 w 2311292"/>
                      <a:gd name="connsiteY8" fmla="*/ 2176795 h 2925153"/>
                      <a:gd name="connsiteX9" fmla="*/ 2224238 w 2311292"/>
                      <a:gd name="connsiteY9" fmla="*/ 1626728 h 2925153"/>
                      <a:gd name="connsiteX10" fmla="*/ 2051202 w 2311292"/>
                      <a:gd name="connsiteY10" fmla="*/ 1506077 h 2925153"/>
                      <a:gd name="connsiteX11" fmla="*/ 2104384 w 2311292"/>
                      <a:gd name="connsiteY11" fmla="*/ 878220 h 2925153"/>
                      <a:gd name="connsiteX12" fmla="*/ 1691238 w 2311292"/>
                      <a:gd name="connsiteY12" fmla="*/ 538892 h 2925153"/>
                      <a:gd name="connsiteX13" fmla="*/ 1155593 w 2311292"/>
                      <a:gd name="connsiteY13" fmla="*/ 113 h 2925153"/>
                      <a:gd name="connsiteX14" fmla="*/ 2064236 w 2311292"/>
                      <a:gd name="connsiteY14" fmla="*/ 525797 h 2925153"/>
                      <a:gd name="connsiteX15" fmla="*/ 2176948 w 2311292"/>
                      <a:gd name="connsiteY15" fmla="*/ 1341455 h 2925153"/>
                      <a:gd name="connsiteX16" fmla="*/ 1932156 w 2311292"/>
                      <a:gd name="connsiteY16" fmla="*/ 2210134 h 2925153"/>
                      <a:gd name="connsiteX17" fmla="*/ 1199206 w 2311292"/>
                      <a:gd name="connsiteY17" fmla="*/ 2924985 h 2925153"/>
                      <a:gd name="connsiteX18" fmla="*/ 382756 w 2311292"/>
                      <a:gd name="connsiteY18" fmla="*/ 2202198 h 2925153"/>
                      <a:gd name="connsiteX19" fmla="*/ 149076 w 2311292"/>
                      <a:gd name="connsiteY19" fmla="*/ 1335422 h 2925153"/>
                      <a:gd name="connsiteX20" fmla="*/ 1155593 w 2311292"/>
                      <a:gd name="connsiteY20" fmla="*/ 113 h 2925153"/>
                      <a:gd name="connsiteX0" fmla="*/ 1691238 w 2311292"/>
                      <a:gd name="connsiteY0" fmla="*/ 538892 h 2925153"/>
                      <a:gd name="connsiteX1" fmla="*/ 507359 w 2311292"/>
                      <a:gd name="connsiteY1" fmla="*/ 808370 h 2925153"/>
                      <a:gd name="connsiteX2" fmla="*/ 208909 w 2311292"/>
                      <a:gd name="connsiteY2" fmla="*/ 1119522 h 2925153"/>
                      <a:gd name="connsiteX3" fmla="*/ 259709 w 2311292"/>
                      <a:gd name="connsiteY3" fmla="*/ 1510047 h 2925153"/>
                      <a:gd name="connsiteX4" fmla="*/ 100959 w 2311292"/>
                      <a:gd name="connsiteY4" fmla="*/ 1697372 h 2925153"/>
                      <a:gd name="connsiteX5" fmla="*/ 462909 w 2311292"/>
                      <a:gd name="connsiteY5" fmla="*/ 2186322 h 2925153"/>
                      <a:gd name="connsiteX6" fmla="*/ 1113784 w 2311292"/>
                      <a:gd name="connsiteY6" fmla="*/ 2834020 h 2925153"/>
                      <a:gd name="connsiteX7" fmla="*/ 1850384 w 2311292"/>
                      <a:gd name="connsiteY7" fmla="*/ 2176795 h 2925153"/>
                      <a:gd name="connsiteX8" fmla="*/ 2224238 w 2311292"/>
                      <a:gd name="connsiteY8" fmla="*/ 1626728 h 2925153"/>
                      <a:gd name="connsiteX9" fmla="*/ 2051202 w 2311292"/>
                      <a:gd name="connsiteY9" fmla="*/ 1506077 h 2925153"/>
                      <a:gd name="connsiteX10" fmla="*/ 2104384 w 2311292"/>
                      <a:gd name="connsiteY10" fmla="*/ 878220 h 2925153"/>
                      <a:gd name="connsiteX11" fmla="*/ 1691238 w 2311292"/>
                      <a:gd name="connsiteY11" fmla="*/ 538892 h 2925153"/>
                      <a:gd name="connsiteX12" fmla="*/ 1155593 w 2311292"/>
                      <a:gd name="connsiteY12" fmla="*/ 113 h 2925153"/>
                      <a:gd name="connsiteX13" fmla="*/ 2064236 w 2311292"/>
                      <a:gd name="connsiteY13" fmla="*/ 525797 h 2925153"/>
                      <a:gd name="connsiteX14" fmla="*/ 2176948 w 2311292"/>
                      <a:gd name="connsiteY14" fmla="*/ 1341455 h 2925153"/>
                      <a:gd name="connsiteX15" fmla="*/ 1932156 w 2311292"/>
                      <a:gd name="connsiteY15" fmla="*/ 2210134 h 2925153"/>
                      <a:gd name="connsiteX16" fmla="*/ 1199206 w 2311292"/>
                      <a:gd name="connsiteY16" fmla="*/ 2924985 h 2925153"/>
                      <a:gd name="connsiteX17" fmla="*/ 382756 w 2311292"/>
                      <a:gd name="connsiteY17" fmla="*/ 2202198 h 2925153"/>
                      <a:gd name="connsiteX18" fmla="*/ 149076 w 2311292"/>
                      <a:gd name="connsiteY18" fmla="*/ 1335422 h 2925153"/>
                      <a:gd name="connsiteX19" fmla="*/ 1155593 w 2311292"/>
                      <a:gd name="connsiteY19" fmla="*/ 113 h 2925153"/>
                      <a:gd name="connsiteX0" fmla="*/ 1691238 w 2311292"/>
                      <a:gd name="connsiteY0" fmla="*/ 538892 h 2925153"/>
                      <a:gd name="connsiteX1" fmla="*/ 507359 w 2311292"/>
                      <a:gd name="connsiteY1" fmla="*/ 808370 h 2925153"/>
                      <a:gd name="connsiteX2" fmla="*/ 208909 w 2311292"/>
                      <a:gd name="connsiteY2" fmla="*/ 1119522 h 2925153"/>
                      <a:gd name="connsiteX3" fmla="*/ 259709 w 2311292"/>
                      <a:gd name="connsiteY3" fmla="*/ 1510047 h 2925153"/>
                      <a:gd name="connsiteX4" fmla="*/ 100959 w 2311292"/>
                      <a:gd name="connsiteY4" fmla="*/ 1697372 h 2925153"/>
                      <a:gd name="connsiteX5" fmla="*/ 462909 w 2311292"/>
                      <a:gd name="connsiteY5" fmla="*/ 2186322 h 2925153"/>
                      <a:gd name="connsiteX6" fmla="*/ 1113784 w 2311292"/>
                      <a:gd name="connsiteY6" fmla="*/ 2834020 h 2925153"/>
                      <a:gd name="connsiteX7" fmla="*/ 1850384 w 2311292"/>
                      <a:gd name="connsiteY7" fmla="*/ 2176795 h 2925153"/>
                      <a:gd name="connsiteX8" fmla="*/ 2224238 w 2311292"/>
                      <a:gd name="connsiteY8" fmla="*/ 1626728 h 2925153"/>
                      <a:gd name="connsiteX9" fmla="*/ 2051202 w 2311292"/>
                      <a:gd name="connsiteY9" fmla="*/ 1506077 h 2925153"/>
                      <a:gd name="connsiteX10" fmla="*/ 2104384 w 2311292"/>
                      <a:gd name="connsiteY10" fmla="*/ 878220 h 2925153"/>
                      <a:gd name="connsiteX11" fmla="*/ 1691238 w 2311292"/>
                      <a:gd name="connsiteY11" fmla="*/ 538892 h 2925153"/>
                      <a:gd name="connsiteX12" fmla="*/ 1155593 w 2311292"/>
                      <a:gd name="connsiteY12" fmla="*/ 113 h 2925153"/>
                      <a:gd name="connsiteX13" fmla="*/ 2064236 w 2311292"/>
                      <a:gd name="connsiteY13" fmla="*/ 525797 h 2925153"/>
                      <a:gd name="connsiteX14" fmla="*/ 2176948 w 2311292"/>
                      <a:gd name="connsiteY14" fmla="*/ 1341455 h 2925153"/>
                      <a:gd name="connsiteX15" fmla="*/ 1932156 w 2311292"/>
                      <a:gd name="connsiteY15" fmla="*/ 2210134 h 2925153"/>
                      <a:gd name="connsiteX16" fmla="*/ 1199206 w 2311292"/>
                      <a:gd name="connsiteY16" fmla="*/ 2924985 h 2925153"/>
                      <a:gd name="connsiteX17" fmla="*/ 382756 w 2311292"/>
                      <a:gd name="connsiteY17" fmla="*/ 2202198 h 2925153"/>
                      <a:gd name="connsiteX18" fmla="*/ 149076 w 2311292"/>
                      <a:gd name="connsiteY18" fmla="*/ 1335422 h 2925153"/>
                      <a:gd name="connsiteX19" fmla="*/ 1155593 w 2311292"/>
                      <a:gd name="connsiteY19" fmla="*/ 113 h 2925153"/>
                      <a:gd name="connsiteX0" fmla="*/ 1691238 w 2311292"/>
                      <a:gd name="connsiteY0" fmla="*/ 538892 h 2925153"/>
                      <a:gd name="connsiteX1" fmla="*/ 507359 w 2311292"/>
                      <a:gd name="connsiteY1" fmla="*/ 808370 h 2925153"/>
                      <a:gd name="connsiteX2" fmla="*/ 208909 w 2311292"/>
                      <a:gd name="connsiteY2" fmla="*/ 1119522 h 2925153"/>
                      <a:gd name="connsiteX3" fmla="*/ 259709 w 2311292"/>
                      <a:gd name="connsiteY3" fmla="*/ 1510047 h 2925153"/>
                      <a:gd name="connsiteX4" fmla="*/ 100959 w 2311292"/>
                      <a:gd name="connsiteY4" fmla="*/ 1697372 h 2925153"/>
                      <a:gd name="connsiteX5" fmla="*/ 462909 w 2311292"/>
                      <a:gd name="connsiteY5" fmla="*/ 2186322 h 2925153"/>
                      <a:gd name="connsiteX6" fmla="*/ 1113784 w 2311292"/>
                      <a:gd name="connsiteY6" fmla="*/ 2834020 h 2925153"/>
                      <a:gd name="connsiteX7" fmla="*/ 1850384 w 2311292"/>
                      <a:gd name="connsiteY7" fmla="*/ 2176795 h 2925153"/>
                      <a:gd name="connsiteX8" fmla="*/ 2224238 w 2311292"/>
                      <a:gd name="connsiteY8" fmla="*/ 1626728 h 2925153"/>
                      <a:gd name="connsiteX9" fmla="*/ 2051202 w 2311292"/>
                      <a:gd name="connsiteY9" fmla="*/ 1506077 h 2925153"/>
                      <a:gd name="connsiteX10" fmla="*/ 2104384 w 2311292"/>
                      <a:gd name="connsiteY10" fmla="*/ 878220 h 2925153"/>
                      <a:gd name="connsiteX11" fmla="*/ 1691238 w 2311292"/>
                      <a:gd name="connsiteY11" fmla="*/ 538892 h 2925153"/>
                      <a:gd name="connsiteX12" fmla="*/ 1155593 w 2311292"/>
                      <a:gd name="connsiteY12" fmla="*/ 113 h 2925153"/>
                      <a:gd name="connsiteX13" fmla="*/ 2064236 w 2311292"/>
                      <a:gd name="connsiteY13" fmla="*/ 525797 h 2925153"/>
                      <a:gd name="connsiteX14" fmla="*/ 2176948 w 2311292"/>
                      <a:gd name="connsiteY14" fmla="*/ 1341455 h 2925153"/>
                      <a:gd name="connsiteX15" fmla="*/ 1932156 w 2311292"/>
                      <a:gd name="connsiteY15" fmla="*/ 2210134 h 2925153"/>
                      <a:gd name="connsiteX16" fmla="*/ 1199206 w 2311292"/>
                      <a:gd name="connsiteY16" fmla="*/ 2924985 h 2925153"/>
                      <a:gd name="connsiteX17" fmla="*/ 382756 w 2311292"/>
                      <a:gd name="connsiteY17" fmla="*/ 2202198 h 2925153"/>
                      <a:gd name="connsiteX18" fmla="*/ 149076 w 2311292"/>
                      <a:gd name="connsiteY18" fmla="*/ 1335422 h 2925153"/>
                      <a:gd name="connsiteX19" fmla="*/ 1155593 w 2311292"/>
                      <a:gd name="connsiteY19" fmla="*/ 113 h 2925153"/>
                      <a:gd name="connsiteX0" fmla="*/ 1691238 w 2311292"/>
                      <a:gd name="connsiteY0" fmla="*/ 538892 h 2925153"/>
                      <a:gd name="connsiteX1" fmla="*/ 507359 w 2311292"/>
                      <a:gd name="connsiteY1" fmla="*/ 808370 h 2925153"/>
                      <a:gd name="connsiteX2" fmla="*/ 208909 w 2311292"/>
                      <a:gd name="connsiteY2" fmla="*/ 1119522 h 2925153"/>
                      <a:gd name="connsiteX3" fmla="*/ 259709 w 2311292"/>
                      <a:gd name="connsiteY3" fmla="*/ 1510047 h 2925153"/>
                      <a:gd name="connsiteX4" fmla="*/ 100959 w 2311292"/>
                      <a:gd name="connsiteY4" fmla="*/ 1697372 h 2925153"/>
                      <a:gd name="connsiteX5" fmla="*/ 462909 w 2311292"/>
                      <a:gd name="connsiteY5" fmla="*/ 2186322 h 2925153"/>
                      <a:gd name="connsiteX6" fmla="*/ 1113784 w 2311292"/>
                      <a:gd name="connsiteY6" fmla="*/ 2834020 h 2925153"/>
                      <a:gd name="connsiteX7" fmla="*/ 1850384 w 2311292"/>
                      <a:gd name="connsiteY7" fmla="*/ 2176795 h 2925153"/>
                      <a:gd name="connsiteX8" fmla="*/ 2224238 w 2311292"/>
                      <a:gd name="connsiteY8" fmla="*/ 1626728 h 2925153"/>
                      <a:gd name="connsiteX9" fmla="*/ 2051202 w 2311292"/>
                      <a:gd name="connsiteY9" fmla="*/ 1506077 h 2925153"/>
                      <a:gd name="connsiteX10" fmla="*/ 1691238 w 2311292"/>
                      <a:gd name="connsiteY10" fmla="*/ 538892 h 2925153"/>
                      <a:gd name="connsiteX11" fmla="*/ 1155593 w 2311292"/>
                      <a:gd name="connsiteY11" fmla="*/ 113 h 2925153"/>
                      <a:gd name="connsiteX12" fmla="*/ 2064236 w 2311292"/>
                      <a:gd name="connsiteY12" fmla="*/ 525797 h 2925153"/>
                      <a:gd name="connsiteX13" fmla="*/ 2176948 w 2311292"/>
                      <a:gd name="connsiteY13" fmla="*/ 1341455 h 2925153"/>
                      <a:gd name="connsiteX14" fmla="*/ 1932156 w 2311292"/>
                      <a:gd name="connsiteY14" fmla="*/ 2210134 h 2925153"/>
                      <a:gd name="connsiteX15" fmla="*/ 1199206 w 2311292"/>
                      <a:gd name="connsiteY15" fmla="*/ 2924985 h 2925153"/>
                      <a:gd name="connsiteX16" fmla="*/ 382756 w 2311292"/>
                      <a:gd name="connsiteY16" fmla="*/ 2202198 h 2925153"/>
                      <a:gd name="connsiteX17" fmla="*/ 149076 w 2311292"/>
                      <a:gd name="connsiteY17" fmla="*/ 1335422 h 2925153"/>
                      <a:gd name="connsiteX18" fmla="*/ 1155593 w 2311292"/>
                      <a:gd name="connsiteY18" fmla="*/ 113 h 2925153"/>
                      <a:gd name="connsiteX0" fmla="*/ 1653844 w 2311292"/>
                      <a:gd name="connsiteY0" fmla="*/ 551356 h 2925153"/>
                      <a:gd name="connsiteX1" fmla="*/ 507359 w 2311292"/>
                      <a:gd name="connsiteY1" fmla="*/ 808370 h 2925153"/>
                      <a:gd name="connsiteX2" fmla="*/ 208909 w 2311292"/>
                      <a:gd name="connsiteY2" fmla="*/ 1119522 h 2925153"/>
                      <a:gd name="connsiteX3" fmla="*/ 259709 w 2311292"/>
                      <a:gd name="connsiteY3" fmla="*/ 1510047 h 2925153"/>
                      <a:gd name="connsiteX4" fmla="*/ 100959 w 2311292"/>
                      <a:gd name="connsiteY4" fmla="*/ 1697372 h 2925153"/>
                      <a:gd name="connsiteX5" fmla="*/ 462909 w 2311292"/>
                      <a:gd name="connsiteY5" fmla="*/ 2186322 h 2925153"/>
                      <a:gd name="connsiteX6" fmla="*/ 1113784 w 2311292"/>
                      <a:gd name="connsiteY6" fmla="*/ 2834020 h 2925153"/>
                      <a:gd name="connsiteX7" fmla="*/ 1850384 w 2311292"/>
                      <a:gd name="connsiteY7" fmla="*/ 2176795 h 2925153"/>
                      <a:gd name="connsiteX8" fmla="*/ 2224238 w 2311292"/>
                      <a:gd name="connsiteY8" fmla="*/ 1626728 h 2925153"/>
                      <a:gd name="connsiteX9" fmla="*/ 2051202 w 2311292"/>
                      <a:gd name="connsiteY9" fmla="*/ 1506077 h 2925153"/>
                      <a:gd name="connsiteX10" fmla="*/ 1653844 w 2311292"/>
                      <a:gd name="connsiteY10" fmla="*/ 551356 h 2925153"/>
                      <a:gd name="connsiteX11" fmla="*/ 1155593 w 2311292"/>
                      <a:gd name="connsiteY11" fmla="*/ 113 h 2925153"/>
                      <a:gd name="connsiteX12" fmla="*/ 2064236 w 2311292"/>
                      <a:gd name="connsiteY12" fmla="*/ 525797 h 2925153"/>
                      <a:gd name="connsiteX13" fmla="*/ 2176948 w 2311292"/>
                      <a:gd name="connsiteY13" fmla="*/ 1341455 h 2925153"/>
                      <a:gd name="connsiteX14" fmla="*/ 1932156 w 2311292"/>
                      <a:gd name="connsiteY14" fmla="*/ 2210134 h 2925153"/>
                      <a:gd name="connsiteX15" fmla="*/ 1199206 w 2311292"/>
                      <a:gd name="connsiteY15" fmla="*/ 2924985 h 2925153"/>
                      <a:gd name="connsiteX16" fmla="*/ 382756 w 2311292"/>
                      <a:gd name="connsiteY16" fmla="*/ 2202198 h 2925153"/>
                      <a:gd name="connsiteX17" fmla="*/ 149076 w 2311292"/>
                      <a:gd name="connsiteY17" fmla="*/ 1335422 h 2925153"/>
                      <a:gd name="connsiteX18" fmla="*/ 1155593 w 2311292"/>
                      <a:gd name="connsiteY18" fmla="*/ 113 h 2925153"/>
                      <a:gd name="connsiteX0" fmla="*/ 1653844 w 2311292"/>
                      <a:gd name="connsiteY0" fmla="*/ 551356 h 2925153"/>
                      <a:gd name="connsiteX1" fmla="*/ 507359 w 2311292"/>
                      <a:gd name="connsiteY1" fmla="*/ 808370 h 2925153"/>
                      <a:gd name="connsiteX2" fmla="*/ 208909 w 2311292"/>
                      <a:gd name="connsiteY2" fmla="*/ 1119522 h 2925153"/>
                      <a:gd name="connsiteX3" fmla="*/ 259709 w 2311292"/>
                      <a:gd name="connsiteY3" fmla="*/ 1510047 h 2925153"/>
                      <a:gd name="connsiteX4" fmla="*/ 100959 w 2311292"/>
                      <a:gd name="connsiteY4" fmla="*/ 1697372 h 2925153"/>
                      <a:gd name="connsiteX5" fmla="*/ 462909 w 2311292"/>
                      <a:gd name="connsiteY5" fmla="*/ 2186322 h 2925153"/>
                      <a:gd name="connsiteX6" fmla="*/ 1113784 w 2311292"/>
                      <a:gd name="connsiteY6" fmla="*/ 2834020 h 2925153"/>
                      <a:gd name="connsiteX7" fmla="*/ 1850384 w 2311292"/>
                      <a:gd name="connsiteY7" fmla="*/ 2176795 h 2925153"/>
                      <a:gd name="connsiteX8" fmla="*/ 2224238 w 2311292"/>
                      <a:gd name="connsiteY8" fmla="*/ 1626728 h 2925153"/>
                      <a:gd name="connsiteX9" fmla="*/ 2051202 w 2311292"/>
                      <a:gd name="connsiteY9" fmla="*/ 1506077 h 2925153"/>
                      <a:gd name="connsiteX10" fmla="*/ 1653844 w 2311292"/>
                      <a:gd name="connsiteY10" fmla="*/ 551356 h 2925153"/>
                      <a:gd name="connsiteX11" fmla="*/ 1155593 w 2311292"/>
                      <a:gd name="connsiteY11" fmla="*/ 113 h 2925153"/>
                      <a:gd name="connsiteX12" fmla="*/ 2064236 w 2311292"/>
                      <a:gd name="connsiteY12" fmla="*/ 525797 h 2925153"/>
                      <a:gd name="connsiteX13" fmla="*/ 2176948 w 2311292"/>
                      <a:gd name="connsiteY13" fmla="*/ 1341455 h 2925153"/>
                      <a:gd name="connsiteX14" fmla="*/ 1932156 w 2311292"/>
                      <a:gd name="connsiteY14" fmla="*/ 2210134 h 2925153"/>
                      <a:gd name="connsiteX15" fmla="*/ 1199206 w 2311292"/>
                      <a:gd name="connsiteY15" fmla="*/ 2924985 h 2925153"/>
                      <a:gd name="connsiteX16" fmla="*/ 382756 w 2311292"/>
                      <a:gd name="connsiteY16" fmla="*/ 2202198 h 2925153"/>
                      <a:gd name="connsiteX17" fmla="*/ 149076 w 2311292"/>
                      <a:gd name="connsiteY17" fmla="*/ 1335422 h 2925153"/>
                      <a:gd name="connsiteX18" fmla="*/ 1155593 w 2311292"/>
                      <a:gd name="connsiteY18" fmla="*/ 113 h 2925153"/>
                      <a:gd name="connsiteX0" fmla="*/ 1653844 w 2311292"/>
                      <a:gd name="connsiteY0" fmla="*/ 551356 h 2925153"/>
                      <a:gd name="connsiteX1" fmla="*/ 507359 w 2311292"/>
                      <a:gd name="connsiteY1" fmla="*/ 808370 h 2925153"/>
                      <a:gd name="connsiteX2" fmla="*/ 208909 w 2311292"/>
                      <a:gd name="connsiteY2" fmla="*/ 1119522 h 2925153"/>
                      <a:gd name="connsiteX3" fmla="*/ 259709 w 2311292"/>
                      <a:gd name="connsiteY3" fmla="*/ 1510047 h 2925153"/>
                      <a:gd name="connsiteX4" fmla="*/ 100959 w 2311292"/>
                      <a:gd name="connsiteY4" fmla="*/ 1697372 h 2925153"/>
                      <a:gd name="connsiteX5" fmla="*/ 462909 w 2311292"/>
                      <a:gd name="connsiteY5" fmla="*/ 2186322 h 2925153"/>
                      <a:gd name="connsiteX6" fmla="*/ 1113784 w 2311292"/>
                      <a:gd name="connsiteY6" fmla="*/ 2834020 h 2925153"/>
                      <a:gd name="connsiteX7" fmla="*/ 1850384 w 2311292"/>
                      <a:gd name="connsiteY7" fmla="*/ 2176795 h 2925153"/>
                      <a:gd name="connsiteX8" fmla="*/ 2224238 w 2311292"/>
                      <a:gd name="connsiteY8" fmla="*/ 1626728 h 2925153"/>
                      <a:gd name="connsiteX9" fmla="*/ 2051202 w 2311292"/>
                      <a:gd name="connsiteY9" fmla="*/ 1506077 h 2925153"/>
                      <a:gd name="connsiteX10" fmla="*/ 1653844 w 2311292"/>
                      <a:gd name="connsiteY10" fmla="*/ 551356 h 2925153"/>
                      <a:gd name="connsiteX11" fmla="*/ 1155593 w 2311292"/>
                      <a:gd name="connsiteY11" fmla="*/ 113 h 2925153"/>
                      <a:gd name="connsiteX12" fmla="*/ 2064236 w 2311292"/>
                      <a:gd name="connsiteY12" fmla="*/ 525797 h 2925153"/>
                      <a:gd name="connsiteX13" fmla="*/ 2176948 w 2311292"/>
                      <a:gd name="connsiteY13" fmla="*/ 1341455 h 2925153"/>
                      <a:gd name="connsiteX14" fmla="*/ 1932156 w 2311292"/>
                      <a:gd name="connsiteY14" fmla="*/ 2210134 h 2925153"/>
                      <a:gd name="connsiteX15" fmla="*/ 1199206 w 2311292"/>
                      <a:gd name="connsiteY15" fmla="*/ 2924985 h 2925153"/>
                      <a:gd name="connsiteX16" fmla="*/ 382756 w 2311292"/>
                      <a:gd name="connsiteY16" fmla="*/ 2202198 h 2925153"/>
                      <a:gd name="connsiteX17" fmla="*/ 149076 w 2311292"/>
                      <a:gd name="connsiteY17" fmla="*/ 1335422 h 2925153"/>
                      <a:gd name="connsiteX18" fmla="*/ 1155593 w 2311292"/>
                      <a:gd name="connsiteY18" fmla="*/ 113 h 2925153"/>
                      <a:gd name="connsiteX0" fmla="*/ 1653844 w 2311292"/>
                      <a:gd name="connsiteY0" fmla="*/ 551356 h 2925153"/>
                      <a:gd name="connsiteX1" fmla="*/ 507359 w 2311292"/>
                      <a:gd name="connsiteY1" fmla="*/ 808370 h 2925153"/>
                      <a:gd name="connsiteX2" fmla="*/ 208909 w 2311292"/>
                      <a:gd name="connsiteY2" fmla="*/ 1119522 h 2925153"/>
                      <a:gd name="connsiteX3" fmla="*/ 259709 w 2311292"/>
                      <a:gd name="connsiteY3" fmla="*/ 1510047 h 2925153"/>
                      <a:gd name="connsiteX4" fmla="*/ 100959 w 2311292"/>
                      <a:gd name="connsiteY4" fmla="*/ 1697372 h 2925153"/>
                      <a:gd name="connsiteX5" fmla="*/ 462909 w 2311292"/>
                      <a:gd name="connsiteY5" fmla="*/ 2186322 h 2925153"/>
                      <a:gd name="connsiteX6" fmla="*/ 1113784 w 2311292"/>
                      <a:gd name="connsiteY6" fmla="*/ 2834020 h 2925153"/>
                      <a:gd name="connsiteX7" fmla="*/ 1850384 w 2311292"/>
                      <a:gd name="connsiteY7" fmla="*/ 2176795 h 2925153"/>
                      <a:gd name="connsiteX8" fmla="*/ 2224238 w 2311292"/>
                      <a:gd name="connsiteY8" fmla="*/ 1626728 h 2925153"/>
                      <a:gd name="connsiteX9" fmla="*/ 2051202 w 2311292"/>
                      <a:gd name="connsiteY9" fmla="*/ 1506077 h 2925153"/>
                      <a:gd name="connsiteX10" fmla="*/ 1653844 w 2311292"/>
                      <a:gd name="connsiteY10" fmla="*/ 551356 h 2925153"/>
                      <a:gd name="connsiteX11" fmla="*/ 1155593 w 2311292"/>
                      <a:gd name="connsiteY11" fmla="*/ 113 h 2925153"/>
                      <a:gd name="connsiteX12" fmla="*/ 2064236 w 2311292"/>
                      <a:gd name="connsiteY12" fmla="*/ 525797 h 2925153"/>
                      <a:gd name="connsiteX13" fmla="*/ 2176948 w 2311292"/>
                      <a:gd name="connsiteY13" fmla="*/ 1341455 h 2925153"/>
                      <a:gd name="connsiteX14" fmla="*/ 1932156 w 2311292"/>
                      <a:gd name="connsiteY14" fmla="*/ 2210134 h 2925153"/>
                      <a:gd name="connsiteX15" fmla="*/ 1199206 w 2311292"/>
                      <a:gd name="connsiteY15" fmla="*/ 2924985 h 2925153"/>
                      <a:gd name="connsiteX16" fmla="*/ 382756 w 2311292"/>
                      <a:gd name="connsiteY16" fmla="*/ 2202198 h 2925153"/>
                      <a:gd name="connsiteX17" fmla="*/ 149076 w 2311292"/>
                      <a:gd name="connsiteY17" fmla="*/ 1335422 h 2925153"/>
                      <a:gd name="connsiteX18" fmla="*/ 1155593 w 2311292"/>
                      <a:gd name="connsiteY18" fmla="*/ 113 h 2925153"/>
                      <a:gd name="connsiteX0" fmla="*/ 1678773 w 2311292"/>
                      <a:gd name="connsiteY0" fmla="*/ 588750 h 2925153"/>
                      <a:gd name="connsiteX1" fmla="*/ 507359 w 2311292"/>
                      <a:gd name="connsiteY1" fmla="*/ 808370 h 2925153"/>
                      <a:gd name="connsiteX2" fmla="*/ 208909 w 2311292"/>
                      <a:gd name="connsiteY2" fmla="*/ 1119522 h 2925153"/>
                      <a:gd name="connsiteX3" fmla="*/ 259709 w 2311292"/>
                      <a:gd name="connsiteY3" fmla="*/ 1510047 h 2925153"/>
                      <a:gd name="connsiteX4" fmla="*/ 100959 w 2311292"/>
                      <a:gd name="connsiteY4" fmla="*/ 1697372 h 2925153"/>
                      <a:gd name="connsiteX5" fmla="*/ 462909 w 2311292"/>
                      <a:gd name="connsiteY5" fmla="*/ 2186322 h 2925153"/>
                      <a:gd name="connsiteX6" fmla="*/ 1113784 w 2311292"/>
                      <a:gd name="connsiteY6" fmla="*/ 2834020 h 2925153"/>
                      <a:gd name="connsiteX7" fmla="*/ 1850384 w 2311292"/>
                      <a:gd name="connsiteY7" fmla="*/ 2176795 h 2925153"/>
                      <a:gd name="connsiteX8" fmla="*/ 2224238 w 2311292"/>
                      <a:gd name="connsiteY8" fmla="*/ 1626728 h 2925153"/>
                      <a:gd name="connsiteX9" fmla="*/ 2051202 w 2311292"/>
                      <a:gd name="connsiteY9" fmla="*/ 1506077 h 2925153"/>
                      <a:gd name="connsiteX10" fmla="*/ 1678773 w 2311292"/>
                      <a:gd name="connsiteY10" fmla="*/ 588750 h 2925153"/>
                      <a:gd name="connsiteX11" fmla="*/ 1155593 w 2311292"/>
                      <a:gd name="connsiteY11" fmla="*/ 113 h 2925153"/>
                      <a:gd name="connsiteX12" fmla="*/ 2064236 w 2311292"/>
                      <a:gd name="connsiteY12" fmla="*/ 525797 h 2925153"/>
                      <a:gd name="connsiteX13" fmla="*/ 2176948 w 2311292"/>
                      <a:gd name="connsiteY13" fmla="*/ 1341455 h 2925153"/>
                      <a:gd name="connsiteX14" fmla="*/ 1932156 w 2311292"/>
                      <a:gd name="connsiteY14" fmla="*/ 2210134 h 2925153"/>
                      <a:gd name="connsiteX15" fmla="*/ 1199206 w 2311292"/>
                      <a:gd name="connsiteY15" fmla="*/ 2924985 h 2925153"/>
                      <a:gd name="connsiteX16" fmla="*/ 382756 w 2311292"/>
                      <a:gd name="connsiteY16" fmla="*/ 2202198 h 2925153"/>
                      <a:gd name="connsiteX17" fmla="*/ 149076 w 2311292"/>
                      <a:gd name="connsiteY17" fmla="*/ 1335422 h 2925153"/>
                      <a:gd name="connsiteX18" fmla="*/ 1155593 w 2311292"/>
                      <a:gd name="connsiteY18" fmla="*/ 113 h 2925153"/>
                      <a:gd name="connsiteX0" fmla="*/ 1678773 w 2311292"/>
                      <a:gd name="connsiteY0" fmla="*/ 588750 h 2925153"/>
                      <a:gd name="connsiteX1" fmla="*/ 507359 w 2311292"/>
                      <a:gd name="connsiteY1" fmla="*/ 808370 h 2925153"/>
                      <a:gd name="connsiteX2" fmla="*/ 271232 w 2311292"/>
                      <a:gd name="connsiteY2" fmla="*/ 1107057 h 2925153"/>
                      <a:gd name="connsiteX3" fmla="*/ 259709 w 2311292"/>
                      <a:gd name="connsiteY3" fmla="*/ 1510047 h 2925153"/>
                      <a:gd name="connsiteX4" fmla="*/ 100959 w 2311292"/>
                      <a:gd name="connsiteY4" fmla="*/ 1697372 h 2925153"/>
                      <a:gd name="connsiteX5" fmla="*/ 462909 w 2311292"/>
                      <a:gd name="connsiteY5" fmla="*/ 2186322 h 2925153"/>
                      <a:gd name="connsiteX6" fmla="*/ 1113784 w 2311292"/>
                      <a:gd name="connsiteY6" fmla="*/ 2834020 h 2925153"/>
                      <a:gd name="connsiteX7" fmla="*/ 1850384 w 2311292"/>
                      <a:gd name="connsiteY7" fmla="*/ 2176795 h 2925153"/>
                      <a:gd name="connsiteX8" fmla="*/ 2224238 w 2311292"/>
                      <a:gd name="connsiteY8" fmla="*/ 1626728 h 2925153"/>
                      <a:gd name="connsiteX9" fmla="*/ 2051202 w 2311292"/>
                      <a:gd name="connsiteY9" fmla="*/ 1506077 h 2925153"/>
                      <a:gd name="connsiteX10" fmla="*/ 1678773 w 2311292"/>
                      <a:gd name="connsiteY10" fmla="*/ 588750 h 2925153"/>
                      <a:gd name="connsiteX11" fmla="*/ 1155593 w 2311292"/>
                      <a:gd name="connsiteY11" fmla="*/ 113 h 2925153"/>
                      <a:gd name="connsiteX12" fmla="*/ 2064236 w 2311292"/>
                      <a:gd name="connsiteY12" fmla="*/ 525797 h 2925153"/>
                      <a:gd name="connsiteX13" fmla="*/ 2176948 w 2311292"/>
                      <a:gd name="connsiteY13" fmla="*/ 1341455 h 2925153"/>
                      <a:gd name="connsiteX14" fmla="*/ 1932156 w 2311292"/>
                      <a:gd name="connsiteY14" fmla="*/ 2210134 h 2925153"/>
                      <a:gd name="connsiteX15" fmla="*/ 1199206 w 2311292"/>
                      <a:gd name="connsiteY15" fmla="*/ 2924985 h 2925153"/>
                      <a:gd name="connsiteX16" fmla="*/ 382756 w 2311292"/>
                      <a:gd name="connsiteY16" fmla="*/ 2202198 h 2925153"/>
                      <a:gd name="connsiteX17" fmla="*/ 149076 w 2311292"/>
                      <a:gd name="connsiteY17" fmla="*/ 1335422 h 2925153"/>
                      <a:gd name="connsiteX18" fmla="*/ 1155593 w 2311292"/>
                      <a:gd name="connsiteY18" fmla="*/ 113 h 2925153"/>
                      <a:gd name="connsiteX0" fmla="*/ 1678773 w 2311292"/>
                      <a:gd name="connsiteY0" fmla="*/ 588750 h 2925153"/>
                      <a:gd name="connsiteX1" fmla="*/ 507359 w 2311292"/>
                      <a:gd name="connsiteY1" fmla="*/ 808370 h 2925153"/>
                      <a:gd name="connsiteX2" fmla="*/ 271232 w 2311292"/>
                      <a:gd name="connsiteY2" fmla="*/ 1107057 h 2925153"/>
                      <a:gd name="connsiteX3" fmla="*/ 259709 w 2311292"/>
                      <a:gd name="connsiteY3" fmla="*/ 1510047 h 2925153"/>
                      <a:gd name="connsiteX4" fmla="*/ 100959 w 2311292"/>
                      <a:gd name="connsiteY4" fmla="*/ 1697372 h 2925153"/>
                      <a:gd name="connsiteX5" fmla="*/ 462909 w 2311292"/>
                      <a:gd name="connsiteY5" fmla="*/ 2186322 h 2925153"/>
                      <a:gd name="connsiteX6" fmla="*/ 1113784 w 2311292"/>
                      <a:gd name="connsiteY6" fmla="*/ 2834020 h 2925153"/>
                      <a:gd name="connsiteX7" fmla="*/ 1850384 w 2311292"/>
                      <a:gd name="connsiteY7" fmla="*/ 2176795 h 2925153"/>
                      <a:gd name="connsiteX8" fmla="*/ 2224238 w 2311292"/>
                      <a:gd name="connsiteY8" fmla="*/ 1626728 h 2925153"/>
                      <a:gd name="connsiteX9" fmla="*/ 2051202 w 2311292"/>
                      <a:gd name="connsiteY9" fmla="*/ 1506077 h 2925153"/>
                      <a:gd name="connsiteX10" fmla="*/ 1678773 w 2311292"/>
                      <a:gd name="connsiteY10" fmla="*/ 588750 h 2925153"/>
                      <a:gd name="connsiteX11" fmla="*/ 1155593 w 2311292"/>
                      <a:gd name="connsiteY11" fmla="*/ 113 h 2925153"/>
                      <a:gd name="connsiteX12" fmla="*/ 2064236 w 2311292"/>
                      <a:gd name="connsiteY12" fmla="*/ 525797 h 2925153"/>
                      <a:gd name="connsiteX13" fmla="*/ 2176948 w 2311292"/>
                      <a:gd name="connsiteY13" fmla="*/ 1341455 h 2925153"/>
                      <a:gd name="connsiteX14" fmla="*/ 1932156 w 2311292"/>
                      <a:gd name="connsiteY14" fmla="*/ 2210134 h 2925153"/>
                      <a:gd name="connsiteX15" fmla="*/ 1199206 w 2311292"/>
                      <a:gd name="connsiteY15" fmla="*/ 2924985 h 2925153"/>
                      <a:gd name="connsiteX16" fmla="*/ 382756 w 2311292"/>
                      <a:gd name="connsiteY16" fmla="*/ 2202198 h 2925153"/>
                      <a:gd name="connsiteX17" fmla="*/ 149076 w 2311292"/>
                      <a:gd name="connsiteY17" fmla="*/ 1335422 h 2925153"/>
                      <a:gd name="connsiteX18" fmla="*/ 1155593 w 2311292"/>
                      <a:gd name="connsiteY18" fmla="*/ 113 h 2925153"/>
                      <a:gd name="connsiteX0" fmla="*/ 1678773 w 2311292"/>
                      <a:gd name="connsiteY0" fmla="*/ 588750 h 2925153"/>
                      <a:gd name="connsiteX1" fmla="*/ 507359 w 2311292"/>
                      <a:gd name="connsiteY1" fmla="*/ 808370 h 2925153"/>
                      <a:gd name="connsiteX2" fmla="*/ 259709 w 2311292"/>
                      <a:gd name="connsiteY2" fmla="*/ 1510047 h 2925153"/>
                      <a:gd name="connsiteX3" fmla="*/ 100959 w 2311292"/>
                      <a:gd name="connsiteY3" fmla="*/ 1697372 h 2925153"/>
                      <a:gd name="connsiteX4" fmla="*/ 462909 w 2311292"/>
                      <a:gd name="connsiteY4" fmla="*/ 2186322 h 2925153"/>
                      <a:gd name="connsiteX5" fmla="*/ 1113784 w 2311292"/>
                      <a:gd name="connsiteY5" fmla="*/ 2834020 h 2925153"/>
                      <a:gd name="connsiteX6" fmla="*/ 1850384 w 2311292"/>
                      <a:gd name="connsiteY6" fmla="*/ 2176795 h 2925153"/>
                      <a:gd name="connsiteX7" fmla="*/ 2224238 w 2311292"/>
                      <a:gd name="connsiteY7" fmla="*/ 1626728 h 2925153"/>
                      <a:gd name="connsiteX8" fmla="*/ 2051202 w 2311292"/>
                      <a:gd name="connsiteY8" fmla="*/ 1506077 h 2925153"/>
                      <a:gd name="connsiteX9" fmla="*/ 1678773 w 2311292"/>
                      <a:gd name="connsiteY9" fmla="*/ 588750 h 2925153"/>
                      <a:gd name="connsiteX10" fmla="*/ 1155593 w 2311292"/>
                      <a:gd name="connsiteY10" fmla="*/ 113 h 2925153"/>
                      <a:gd name="connsiteX11" fmla="*/ 2064236 w 2311292"/>
                      <a:gd name="connsiteY11" fmla="*/ 525797 h 2925153"/>
                      <a:gd name="connsiteX12" fmla="*/ 2176948 w 2311292"/>
                      <a:gd name="connsiteY12" fmla="*/ 1341455 h 2925153"/>
                      <a:gd name="connsiteX13" fmla="*/ 1932156 w 2311292"/>
                      <a:gd name="connsiteY13" fmla="*/ 2210134 h 2925153"/>
                      <a:gd name="connsiteX14" fmla="*/ 1199206 w 2311292"/>
                      <a:gd name="connsiteY14" fmla="*/ 2924985 h 2925153"/>
                      <a:gd name="connsiteX15" fmla="*/ 382756 w 2311292"/>
                      <a:gd name="connsiteY15" fmla="*/ 2202198 h 2925153"/>
                      <a:gd name="connsiteX16" fmla="*/ 149076 w 2311292"/>
                      <a:gd name="connsiteY16" fmla="*/ 1335422 h 2925153"/>
                      <a:gd name="connsiteX17" fmla="*/ 1155593 w 2311292"/>
                      <a:gd name="connsiteY17" fmla="*/ 113 h 29251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2311292" h="2925153">
                        <a:moveTo>
                          <a:pt x="1678773" y="588750"/>
                        </a:moveTo>
                        <a:cubicBezTo>
                          <a:pt x="1063592" y="926118"/>
                          <a:pt x="741949" y="886103"/>
                          <a:pt x="507359" y="808370"/>
                        </a:cubicBezTo>
                        <a:cubicBezTo>
                          <a:pt x="270848" y="961919"/>
                          <a:pt x="327442" y="1361880"/>
                          <a:pt x="259709" y="1510047"/>
                        </a:cubicBezTo>
                        <a:cubicBezTo>
                          <a:pt x="146997" y="1260281"/>
                          <a:pt x="45397" y="1525393"/>
                          <a:pt x="100959" y="1697372"/>
                        </a:cubicBezTo>
                        <a:cubicBezTo>
                          <a:pt x="134296" y="1809026"/>
                          <a:pt x="294105" y="2039743"/>
                          <a:pt x="462909" y="2186322"/>
                        </a:cubicBezTo>
                        <a:cubicBezTo>
                          <a:pt x="484076" y="2401163"/>
                          <a:pt x="724317" y="2809679"/>
                          <a:pt x="1113784" y="2834020"/>
                        </a:cubicBezTo>
                        <a:cubicBezTo>
                          <a:pt x="1487905" y="2837195"/>
                          <a:pt x="1752489" y="2612564"/>
                          <a:pt x="1850384" y="2176795"/>
                        </a:cubicBezTo>
                        <a:cubicBezTo>
                          <a:pt x="1952116" y="2066860"/>
                          <a:pt x="2204659" y="1828605"/>
                          <a:pt x="2224238" y="1626728"/>
                        </a:cubicBezTo>
                        <a:cubicBezTo>
                          <a:pt x="2241436" y="1493907"/>
                          <a:pt x="2128328" y="1276816"/>
                          <a:pt x="2051202" y="1506077"/>
                        </a:cubicBezTo>
                        <a:cubicBezTo>
                          <a:pt x="1962369" y="1200125"/>
                          <a:pt x="1823898" y="505600"/>
                          <a:pt x="1678773" y="588750"/>
                        </a:cubicBezTo>
                        <a:close/>
                        <a:moveTo>
                          <a:pt x="1155593" y="113"/>
                        </a:moveTo>
                        <a:cubicBezTo>
                          <a:pt x="1605921" y="-5606"/>
                          <a:pt x="2037751" y="206313"/>
                          <a:pt x="2064236" y="525797"/>
                        </a:cubicBezTo>
                        <a:cubicBezTo>
                          <a:pt x="2216107" y="692908"/>
                          <a:pt x="2231452" y="920344"/>
                          <a:pt x="2176948" y="1341455"/>
                        </a:cubicBezTo>
                        <a:cubicBezTo>
                          <a:pt x="2387451" y="1421465"/>
                          <a:pt x="2382053" y="1834849"/>
                          <a:pt x="1932156" y="2210134"/>
                        </a:cubicBezTo>
                        <a:cubicBezTo>
                          <a:pt x="1809283" y="2641299"/>
                          <a:pt x="1591159" y="2879581"/>
                          <a:pt x="1199206" y="2924985"/>
                        </a:cubicBezTo>
                        <a:cubicBezTo>
                          <a:pt x="746081" y="2934086"/>
                          <a:pt x="462025" y="2574096"/>
                          <a:pt x="382756" y="2202198"/>
                        </a:cubicBezTo>
                        <a:cubicBezTo>
                          <a:pt x="63" y="1900573"/>
                          <a:pt x="-128631" y="1459247"/>
                          <a:pt x="149076" y="1335422"/>
                        </a:cubicBezTo>
                        <a:cubicBezTo>
                          <a:pt x="-32970" y="374588"/>
                          <a:pt x="576600" y="7466"/>
                          <a:pt x="1155593" y="113"/>
                        </a:cubicBezTo>
                        <a:close/>
                      </a:path>
                    </a:pathLst>
                  </a:cu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PayPal Sans Big" charset="0"/>
                      <a:ea typeface="PayPal Sans Big" charset="0"/>
                      <a:cs typeface="PayPal Sans Big" charset="0"/>
                    </a:endParaRPr>
                  </a:p>
                </p:txBody>
              </p:sp>
              <p:sp>
                <p:nvSpPr>
                  <p:cNvPr id="34" name="Freeform 33">
                    <a:extLst>
                      <a:ext uri="{FF2B5EF4-FFF2-40B4-BE49-F238E27FC236}">
                        <a16:creationId xmlns:a16="http://schemas.microsoft.com/office/drawing/2014/main" id="{37FC623F-C3E0-C74B-8C21-59CE3F39439D}"/>
                      </a:ext>
                    </a:extLst>
                  </p:cNvPr>
                  <p:cNvSpPr/>
                  <p:nvPr/>
                </p:nvSpPr>
                <p:spPr>
                  <a:xfrm>
                    <a:off x="3642221" y="2534332"/>
                    <a:ext cx="1525741" cy="542283"/>
                  </a:xfrm>
                  <a:custGeom>
                    <a:avLst/>
                    <a:gdLst>
                      <a:gd name="connsiteX0" fmla="*/ 1227941 w 1525741"/>
                      <a:gd name="connsiteY0" fmla="*/ 65845 h 542283"/>
                      <a:gd name="connsiteX1" fmla="*/ 1157681 w 1525741"/>
                      <a:gd name="connsiteY1" fmla="*/ 65917 h 542283"/>
                      <a:gd name="connsiteX2" fmla="*/ 1157682 w 1525741"/>
                      <a:gd name="connsiteY2" fmla="*/ 477631 h 542283"/>
                      <a:gd name="connsiteX3" fmla="*/ 1227941 w 1525741"/>
                      <a:gd name="connsiteY3" fmla="*/ 65845 h 542283"/>
                      <a:gd name="connsiteX4" fmla="*/ 457353 w 1525741"/>
                      <a:gd name="connsiteY4" fmla="*/ 65845 h 542283"/>
                      <a:gd name="connsiteX5" fmla="*/ 387093 w 1525741"/>
                      <a:gd name="connsiteY5" fmla="*/ 65917 h 542283"/>
                      <a:gd name="connsiteX6" fmla="*/ 387094 w 1525741"/>
                      <a:gd name="connsiteY6" fmla="*/ 477631 h 542283"/>
                      <a:gd name="connsiteX7" fmla="*/ 457353 w 1525741"/>
                      <a:gd name="connsiteY7" fmla="*/ 65845 h 542283"/>
                      <a:gd name="connsiteX8" fmla="*/ 473345 w 1525741"/>
                      <a:gd name="connsiteY8" fmla="*/ 1606 h 542283"/>
                      <a:gd name="connsiteX9" fmla="*/ 652093 w 1525741"/>
                      <a:gd name="connsiteY9" fmla="*/ 62253 h 542283"/>
                      <a:gd name="connsiteX10" fmla="*/ 656501 w 1525741"/>
                      <a:gd name="connsiteY10" fmla="*/ 66148 h 542283"/>
                      <a:gd name="connsiteX11" fmla="*/ 866288 w 1525741"/>
                      <a:gd name="connsiteY11" fmla="*/ 66148 h 542283"/>
                      <a:gd name="connsiteX12" fmla="*/ 905289 w 1525741"/>
                      <a:gd name="connsiteY12" fmla="*/ 42039 h 542283"/>
                      <a:gd name="connsiteX13" fmla="*/ 1159589 w 1525741"/>
                      <a:gd name="connsiteY13" fmla="*/ 1700 h 542283"/>
                      <a:gd name="connsiteX14" fmla="*/ 1243933 w 1525741"/>
                      <a:gd name="connsiteY14" fmla="*/ 1606 h 542283"/>
                      <a:gd name="connsiteX15" fmla="*/ 1159590 w 1525741"/>
                      <a:gd name="connsiteY15" fmla="*/ 542243 h 542283"/>
                      <a:gd name="connsiteX16" fmla="*/ 772041 w 1525741"/>
                      <a:gd name="connsiteY16" fmla="*/ 263935 h 542283"/>
                      <a:gd name="connsiteX17" fmla="*/ 781703 w 1525741"/>
                      <a:gd name="connsiteY17" fmla="*/ 188768 h 542283"/>
                      <a:gd name="connsiteX18" fmla="*/ 743637 w 1525741"/>
                      <a:gd name="connsiteY18" fmla="*/ 187903 h 542283"/>
                      <a:gd name="connsiteX19" fmla="*/ 754134 w 1525741"/>
                      <a:gd name="connsiteY19" fmla="*/ 279136 h 542283"/>
                      <a:gd name="connsiteX20" fmla="*/ 389002 w 1525741"/>
                      <a:gd name="connsiteY20" fmla="*/ 542243 h 542283"/>
                      <a:gd name="connsiteX21" fmla="*/ 389001 w 1525741"/>
                      <a:gd name="connsiteY21" fmla="*/ 1700 h 542283"/>
                      <a:gd name="connsiteX22" fmla="*/ 473345 w 1525741"/>
                      <a:gd name="connsiteY22" fmla="*/ 1606 h 5422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</a:cxnLst>
                    <a:rect l="l" t="t" r="r" b="b"/>
                    <a:pathLst>
                      <a:path w="1525741" h="542283">
                        <a:moveTo>
                          <a:pt x="1227941" y="65845"/>
                        </a:moveTo>
                        <a:cubicBezTo>
                          <a:pt x="1206024" y="64226"/>
                          <a:pt x="1182601" y="64179"/>
                          <a:pt x="1157681" y="65917"/>
                        </a:cubicBezTo>
                        <a:cubicBezTo>
                          <a:pt x="674335" y="45362"/>
                          <a:pt x="780129" y="481862"/>
                          <a:pt x="1157682" y="477631"/>
                        </a:cubicBezTo>
                        <a:cubicBezTo>
                          <a:pt x="1546351" y="467996"/>
                          <a:pt x="1556694" y="90127"/>
                          <a:pt x="1227941" y="65845"/>
                        </a:cubicBezTo>
                        <a:close/>
                        <a:moveTo>
                          <a:pt x="457353" y="65845"/>
                        </a:moveTo>
                        <a:cubicBezTo>
                          <a:pt x="435436" y="64226"/>
                          <a:pt x="412013" y="64179"/>
                          <a:pt x="387093" y="65917"/>
                        </a:cubicBezTo>
                        <a:cubicBezTo>
                          <a:pt x="-96253" y="45362"/>
                          <a:pt x="9541" y="481862"/>
                          <a:pt x="387094" y="477631"/>
                        </a:cubicBezTo>
                        <a:cubicBezTo>
                          <a:pt x="775763" y="467996"/>
                          <a:pt x="786106" y="90127"/>
                          <a:pt x="457353" y="65845"/>
                        </a:cubicBezTo>
                        <a:close/>
                        <a:moveTo>
                          <a:pt x="473345" y="1606"/>
                        </a:moveTo>
                        <a:cubicBezTo>
                          <a:pt x="547342" y="7584"/>
                          <a:pt x="607028" y="29882"/>
                          <a:pt x="652093" y="62253"/>
                        </a:cubicBezTo>
                        <a:lnTo>
                          <a:pt x="656501" y="66148"/>
                        </a:lnTo>
                        <a:lnTo>
                          <a:pt x="866288" y="66148"/>
                        </a:lnTo>
                        <a:lnTo>
                          <a:pt x="905289" y="42039"/>
                        </a:lnTo>
                        <a:cubicBezTo>
                          <a:pt x="966866" y="12676"/>
                          <a:pt x="1050796" y="-3360"/>
                          <a:pt x="1159589" y="1700"/>
                        </a:cubicBezTo>
                        <a:cubicBezTo>
                          <a:pt x="1189504" y="-582"/>
                          <a:pt x="1217623" y="-520"/>
                          <a:pt x="1243933" y="1606"/>
                        </a:cubicBezTo>
                        <a:cubicBezTo>
                          <a:pt x="1638583" y="33486"/>
                          <a:pt x="1626167" y="529593"/>
                          <a:pt x="1159590" y="542243"/>
                        </a:cubicBezTo>
                        <a:cubicBezTo>
                          <a:pt x="932974" y="545021"/>
                          <a:pt x="787916" y="403139"/>
                          <a:pt x="772041" y="263935"/>
                        </a:cubicBezTo>
                        <a:lnTo>
                          <a:pt x="781703" y="188768"/>
                        </a:lnTo>
                        <a:lnTo>
                          <a:pt x="743637" y="187903"/>
                        </a:lnTo>
                        <a:lnTo>
                          <a:pt x="754134" y="279136"/>
                        </a:lnTo>
                        <a:cubicBezTo>
                          <a:pt x="742039" y="408729"/>
                          <a:pt x="622291" y="535918"/>
                          <a:pt x="389002" y="542243"/>
                        </a:cubicBezTo>
                        <a:cubicBezTo>
                          <a:pt x="-64230" y="547799"/>
                          <a:pt x="-191230" y="-25287"/>
                          <a:pt x="389001" y="1700"/>
                        </a:cubicBezTo>
                        <a:cubicBezTo>
                          <a:pt x="418916" y="-582"/>
                          <a:pt x="447035" y="-520"/>
                          <a:pt x="473345" y="1606"/>
                        </a:cubicBezTo>
                        <a:close/>
                      </a:path>
                    </a:pathLst>
                  </a:cu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PayPal Sans Big" charset="0"/>
                      <a:ea typeface="PayPal Sans Big" charset="0"/>
                      <a:cs typeface="PayPal Sans Big" charset="0"/>
                    </a:endParaRPr>
                  </a:p>
                </p:txBody>
              </p:sp>
            </p:grpSp>
            <p:sp>
              <p:nvSpPr>
                <p:cNvPr id="31" name="Freeform 30">
                  <a:extLst>
                    <a:ext uri="{FF2B5EF4-FFF2-40B4-BE49-F238E27FC236}">
                      <a16:creationId xmlns:a16="http://schemas.microsoft.com/office/drawing/2014/main" id="{E5EC2A6A-6447-4947-8555-526AEB11D2F8}"/>
                    </a:ext>
                  </a:extLst>
                </p:cNvPr>
                <p:cNvSpPr/>
                <p:nvPr/>
              </p:nvSpPr>
              <p:spPr>
                <a:xfrm>
                  <a:off x="4029389" y="1257108"/>
                  <a:ext cx="1400072" cy="1400072"/>
                </a:xfrm>
                <a:custGeom>
                  <a:avLst/>
                  <a:gdLst>
                    <a:gd name="connsiteX0" fmla="*/ 700036 w 1400072"/>
                    <a:gd name="connsiteY0" fmla="*/ 190119 h 1400072"/>
                    <a:gd name="connsiteX1" fmla="*/ 190119 w 1400072"/>
                    <a:gd name="connsiteY1" fmla="*/ 700036 h 1400072"/>
                    <a:gd name="connsiteX2" fmla="*/ 700036 w 1400072"/>
                    <a:gd name="connsiteY2" fmla="*/ 1209953 h 1400072"/>
                    <a:gd name="connsiteX3" fmla="*/ 1209953 w 1400072"/>
                    <a:gd name="connsiteY3" fmla="*/ 700036 h 1400072"/>
                    <a:gd name="connsiteX4" fmla="*/ 700036 w 1400072"/>
                    <a:gd name="connsiteY4" fmla="*/ 190119 h 1400072"/>
                    <a:gd name="connsiteX5" fmla="*/ 700036 w 1400072"/>
                    <a:gd name="connsiteY5" fmla="*/ 0 h 1400072"/>
                    <a:gd name="connsiteX6" fmla="*/ 1400072 w 1400072"/>
                    <a:gd name="connsiteY6" fmla="*/ 700036 h 1400072"/>
                    <a:gd name="connsiteX7" fmla="*/ 700036 w 1400072"/>
                    <a:gd name="connsiteY7" fmla="*/ 1400072 h 1400072"/>
                    <a:gd name="connsiteX8" fmla="*/ 0 w 1400072"/>
                    <a:gd name="connsiteY8" fmla="*/ 700036 h 1400072"/>
                    <a:gd name="connsiteX9" fmla="*/ 700036 w 1400072"/>
                    <a:gd name="connsiteY9" fmla="*/ 0 h 14000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400072" h="1400072">
                      <a:moveTo>
                        <a:pt x="700036" y="190119"/>
                      </a:moveTo>
                      <a:cubicBezTo>
                        <a:pt x="418417" y="190119"/>
                        <a:pt x="190119" y="418417"/>
                        <a:pt x="190119" y="700036"/>
                      </a:cubicBezTo>
                      <a:cubicBezTo>
                        <a:pt x="190119" y="981655"/>
                        <a:pt x="418417" y="1209953"/>
                        <a:pt x="700036" y="1209953"/>
                      </a:cubicBezTo>
                      <a:cubicBezTo>
                        <a:pt x="981655" y="1209953"/>
                        <a:pt x="1209953" y="981655"/>
                        <a:pt x="1209953" y="700036"/>
                      </a:cubicBezTo>
                      <a:cubicBezTo>
                        <a:pt x="1209953" y="418417"/>
                        <a:pt x="981655" y="190119"/>
                        <a:pt x="700036" y="190119"/>
                      </a:cubicBezTo>
                      <a:close/>
                      <a:moveTo>
                        <a:pt x="700036" y="0"/>
                      </a:moveTo>
                      <a:cubicBezTo>
                        <a:pt x="1086655" y="0"/>
                        <a:pt x="1400072" y="313417"/>
                        <a:pt x="1400072" y="700036"/>
                      </a:cubicBezTo>
                      <a:cubicBezTo>
                        <a:pt x="1400072" y="1086655"/>
                        <a:pt x="1086655" y="1400072"/>
                        <a:pt x="700036" y="1400072"/>
                      </a:cubicBezTo>
                      <a:cubicBezTo>
                        <a:pt x="313417" y="1400072"/>
                        <a:pt x="0" y="1086655"/>
                        <a:pt x="0" y="700036"/>
                      </a:cubicBezTo>
                      <a:cubicBezTo>
                        <a:pt x="0" y="313417"/>
                        <a:pt x="313417" y="0"/>
                        <a:pt x="700036" y="0"/>
                      </a:cubicBez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ayPal Sans Big" charset="0"/>
                    <a:ea typeface="PayPal Sans Big" charset="0"/>
                    <a:cs typeface="PayPal Sans Big" charset="0"/>
                  </a:endParaRPr>
                </a:p>
              </p:txBody>
            </p:sp>
            <p:sp>
              <p:nvSpPr>
                <p:cNvPr id="32" name="Oval 31">
                  <a:extLst>
                    <a:ext uri="{FF2B5EF4-FFF2-40B4-BE49-F238E27FC236}">
                      <a16:creationId xmlns:a16="http://schemas.microsoft.com/office/drawing/2014/main" id="{2C6FC6AC-D618-C846-BF7A-218920612BA0}"/>
                    </a:ext>
                  </a:extLst>
                </p:cNvPr>
                <p:cNvSpPr/>
                <p:nvPr/>
              </p:nvSpPr>
              <p:spPr>
                <a:xfrm>
                  <a:off x="4448489" y="1676208"/>
                  <a:ext cx="561872" cy="561872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ayPal Sans Big" charset="0"/>
                    <a:ea typeface="PayPal Sans Big" charset="0"/>
                    <a:cs typeface="PayPal Sans Big" charset="0"/>
                  </a:endParaRPr>
                </a:p>
              </p:txBody>
            </p:sp>
          </p:grp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784B073-8426-7243-A458-7B1FCAA21FC0}"/>
                </a:ext>
              </a:extLst>
            </p:cNvPr>
            <p:cNvSpPr txBox="1"/>
            <p:nvPr/>
          </p:nvSpPr>
          <p:spPr>
            <a:xfrm>
              <a:off x="3646025" y="1460883"/>
              <a:ext cx="12500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>
                  <a:latin typeface="PayPal Sans Big" charset="0"/>
                  <a:ea typeface="PayPal Sans Big" charset="0"/>
                  <a:cs typeface="PayPal Sans Big" charset="0"/>
                </a:rPr>
                <a:t>Data scientist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6FF9F8C-C1AC-C340-89EE-5617E1651C25}"/>
              </a:ext>
            </a:extLst>
          </p:cNvPr>
          <p:cNvGrpSpPr/>
          <p:nvPr/>
        </p:nvGrpSpPr>
        <p:grpSpPr>
          <a:xfrm>
            <a:off x="5810366" y="444126"/>
            <a:ext cx="914400" cy="1289059"/>
            <a:chOff x="5810366" y="444126"/>
            <a:chExt cx="914400" cy="1289059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6D9E2ECD-A1CB-564F-BA9D-5791645B340E}"/>
                </a:ext>
              </a:extLst>
            </p:cNvPr>
            <p:cNvGrpSpPr/>
            <p:nvPr/>
          </p:nvGrpSpPr>
          <p:grpSpPr>
            <a:xfrm>
              <a:off x="5810366" y="444126"/>
              <a:ext cx="914400" cy="914400"/>
              <a:chOff x="6913490" y="1358602"/>
              <a:chExt cx="1501127" cy="1501126"/>
            </a:xfrm>
          </p:grpSpPr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93941188-39E2-4541-B7D7-D711EC0BA61D}"/>
                  </a:ext>
                </a:extLst>
              </p:cNvPr>
              <p:cNvSpPr/>
              <p:nvPr/>
            </p:nvSpPr>
            <p:spPr>
              <a:xfrm>
                <a:off x="6913490" y="1358602"/>
                <a:ext cx="1501127" cy="1501126"/>
              </a:xfrm>
              <a:prstGeom prst="ellipse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yPal Sans Big" charset="0"/>
                  <a:ea typeface="PayPal Sans Big" charset="0"/>
                  <a:cs typeface="PayPal Sans Big" charset="0"/>
                </a:endParaRPr>
              </a:p>
            </p:txBody>
          </p: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39850583-4DDD-0645-A82A-9372595CA430}"/>
                  </a:ext>
                </a:extLst>
              </p:cNvPr>
              <p:cNvGrpSpPr/>
              <p:nvPr/>
            </p:nvGrpSpPr>
            <p:grpSpPr>
              <a:xfrm>
                <a:off x="7248344" y="1550024"/>
                <a:ext cx="818222" cy="992744"/>
                <a:chOff x="1645278" y="-136116"/>
                <a:chExt cx="4988606" cy="6657906"/>
              </a:xfrm>
              <a:solidFill>
                <a:srgbClr val="7030A0"/>
              </a:solidFill>
            </p:grpSpPr>
            <p:sp>
              <p:nvSpPr>
                <p:cNvPr id="40" name="Freeform 39">
                  <a:extLst>
                    <a:ext uri="{FF2B5EF4-FFF2-40B4-BE49-F238E27FC236}">
                      <a16:creationId xmlns:a16="http://schemas.microsoft.com/office/drawing/2014/main" id="{CB2BF2FD-0256-8945-97E6-9DFB0F2269D8}"/>
                    </a:ext>
                  </a:extLst>
                </p:cNvPr>
                <p:cNvSpPr/>
                <p:nvPr/>
              </p:nvSpPr>
              <p:spPr>
                <a:xfrm>
                  <a:off x="2321727" y="2733413"/>
                  <a:ext cx="3616405" cy="2522715"/>
                </a:xfrm>
                <a:custGeom>
                  <a:avLst/>
                  <a:gdLst>
                    <a:gd name="connsiteX0" fmla="*/ 656067 w 3616405"/>
                    <a:gd name="connsiteY0" fmla="*/ 2494235 h 2522715"/>
                    <a:gd name="connsiteX1" fmla="*/ 672148 w 3616405"/>
                    <a:gd name="connsiteY1" fmla="*/ 2516661 h 2522715"/>
                    <a:gd name="connsiteX2" fmla="*/ 656165 w 3616405"/>
                    <a:gd name="connsiteY2" fmla="*/ 2516628 h 2522715"/>
                    <a:gd name="connsiteX3" fmla="*/ 655944 w 3616405"/>
                    <a:gd name="connsiteY3" fmla="*/ 2113398 h 2522715"/>
                    <a:gd name="connsiteX4" fmla="*/ 675952 w 3616405"/>
                    <a:gd name="connsiteY4" fmla="*/ 2141300 h 2522715"/>
                    <a:gd name="connsiteX5" fmla="*/ 1662816 w 3616405"/>
                    <a:gd name="connsiteY5" fmla="*/ 2230780 h 2522715"/>
                    <a:gd name="connsiteX6" fmla="*/ 1702213 w 3616405"/>
                    <a:gd name="connsiteY6" fmla="*/ 2200617 h 2522715"/>
                    <a:gd name="connsiteX7" fmla="*/ 1716612 w 3616405"/>
                    <a:gd name="connsiteY7" fmla="*/ 2221165 h 2522715"/>
                    <a:gd name="connsiteX8" fmla="*/ 1664497 w 3616405"/>
                    <a:gd name="connsiteY8" fmla="*/ 2264510 h 2522715"/>
                    <a:gd name="connsiteX9" fmla="*/ 672871 w 3616405"/>
                    <a:gd name="connsiteY9" fmla="*/ 2169962 h 2522715"/>
                    <a:gd name="connsiteX10" fmla="*/ 655944 w 3616405"/>
                    <a:gd name="connsiteY10" fmla="*/ 2144312 h 2522715"/>
                    <a:gd name="connsiteX11" fmla="*/ 2469232 w 3616405"/>
                    <a:gd name="connsiteY11" fmla="*/ 1825005 h 2522715"/>
                    <a:gd name="connsiteX12" fmla="*/ 2512675 w 3616405"/>
                    <a:gd name="connsiteY12" fmla="*/ 1904557 h 2522715"/>
                    <a:gd name="connsiteX13" fmla="*/ 2512836 w 3616405"/>
                    <a:gd name="connsiteY13" fmla="*/ 2484692 h 2522715"/>
                    <a:gd name="connsiteX14" fmla="*/ 2520636 w 3616405"/>
                    <a:gd name="connsiteY14" fmla="*/ 2520461 h 2522715"/>
                    <a:gd name="connsiteX15" fmla="*/ 1816104 w 3616405"/>
                    <a:gd name="connsiteY15" fmla="*/ 2519013 h 2522715"/>
                    <a:gd name="connsiteX16" fmla="*/ 1815845 w 3616405"/>
                    <a:gd name="connsiteY16" fmla="*/ 2459271 h 2522715"/>
                    <a:gd name="connsiteX17" fmla="*/ 1784796 w 3616405"/>
                    <a:gd name="connsiteY17" fmla="*/ 2518949 h 2522715"/>
                    <a:gd name="connsiteX18" fmla="*/ 1766076 w 3616405"/>
                    <a:gd name="connsiteY18" fmla="*/ 2518910 h 2522715"/>
                    <a:gd name="connsiteX19" fmla="*/ 1778654 w 3616405"/>
                    <a:gd name="connsiteY19" fmla="*/ 2504997 h 2522715"/>
                    <a:gd name="connsiteX20" fmla="*/ 1817406 w 3616405"/>
                    <a:gd name="connsiteY20" fmla="*/ 2438317 h 2522715"/>
                    <a:gd name="connsiteX21" fmla="*/ 1817086 w 3616405"/>
                    <a:gd name="connsiteY21" fmla="*/ 2364549 h 2522715"/>
                    <a:gd name="connsiteX22" fmla="*/ 1854708 w 3616405"/>
                    <a:gd name="connsiteY22" fmla="*/ 2418239 h 2522715"/>
                    <a:gd name="connsiteX23" fmla="*/ 2403066 w 3616405"/>
                    <a:gd name="connsiteY23" fmla="*/ 1851496 h 2522715"/>
                    <a:gd name="connsiteX24" fmla="*/ 2469232 w 3616405"/>
                    <a:gd name="connsiteY24" fmla="*/ 1825005 h 2522715"/>
                    <a:gd name="connsiteX25" fmla="*/ 655944 w 3616405"/>
                    <a:gd name="connsiteY25" fmla="*/ 1753491 h 2522715"/>
                    <a:gd name="connsiteX26" fmla="*/ 679668 w 3616405"/>
                    <a:gd name="connsiteY26" fmla="*/ 1789886 h 2522715"/>
                    <a:gd name="connsiteX27" fmla="*/ 1225271 w 3616405"/>
                    <a:gd name="connsiteY27" fmla="*/ 1962107 h 2522715"/>
                    <a:gd name="connsiteX28" fmla="*/ 1556340 w 3616405"/>
                    <a:gd name="connsiteY28" fmla="*/ 1913949 h 2522715"/>
                    <a:gd name="connsiteX29" fmla="*/ 1603226 w 3616405"/>
                    <a:gd name="connsiteY29" fmla="*/ 1895527 h 2522715"/>
                    <a:gd name="connsiteX30" fmla="*/ 1566712 w 3616405"/>
                    <a:gd name="connsiteY30" fmla="*/ 1937027 h 2522715"/>
                    <a:gd name="connsiteX31" fmla="*/ 1510166 w 3616405"/>
                    <a:gd name="connsiteY31" fmla="*/ 1960397 h 2522715"/>
                    <a:gd name="connsiteX32" fmla="*/ 672871 w 3616405"/>
                    <a:gd name="connsiteY32" fmla="*/ 1789296 h 2522715"/>
                    <a:gd name="connsiteX33" fmla="*/ 655944 w 3616405"/>
                    <a:gd name="connsiteY33" fmla="*/ 1763646 h 2522715"/>
                    <a:gd name="connsiteX34" fmla="*/ 3580929 w 3616405"/>
                    <a:gd name="connsiteY34" fmla="*/ 1658598 h 2522715"/>
                    <a:gd name="connsiteX35" fmla="*/ 3592166 w 3616405"/>
                    <a:gd name="connsiteY35" fmla="*/ 1866570 h 2522715"/>
                    <a:gd name="connsiteX36" fmla="*/ 3616405 w 3616405"/>
                    <a:gd name="connsiteY36" fmla="*/ 2522715 h 2522715"/>
                    <a:gd name="connsiteX37" fmla="*/ 2864459 w 3616405"/>
                    <a:gd name="connsiteY37" fmla="*/ 2521169 h 2522715"/>
                    <a:gd name="connsiteX38" fmla="*/ 2875652 w 3616405"/>
                    <a:gd name="connsiteY38" fmla="*/ 2513910 h 2522715"/>
                    <a:gd name="connsiteX39" fmla="*/ 783911 w 3616405"/>
                    <a:gd name="connsiteY39" fmla="*/ 0 h 2522715"/>
                    <a:gd name="connsiteX40" fmla="*/ 1593621 w 3616405"/>
                    <a:gd name="connsiteY40" fmla="*/ 1295590 h 2522715"/>
                    <a:gd name="connsiteX41" fmla="*/ 1666345 w 3616405"/>
                    <a:gd name="connsiteY41" fmla="*/ 698707 h 2522715"/>
                    <a:gd name="connsiteX42" fmla="*/ 1616090 w 3616405"/>
                    <a:gd name="connsiteY42" fmla="*/ 664825 h 2522715"/>
                    <a:gd name="connsiteX43" fmla="*/ 1550091 w 3616405"/>
                    <a:gd name="connsiteY43" fmla="*/ 505483 h 2522715"/>
                    <a:gd name="connsiteX44" fmla="*/ 1775431 w 3616405"/>
                    <a:gd name="connsiteY44" fmla="*/ 280143 h 2522715"/>
                    <a:gd name="connsiteX45" fmla="*/ 2000772 w 3616405"/>
                    <a:gd name="connsiteY45" fmla="*/ 505483 h 2522715"/>
                    <a:gd name="connsiteX46" fmla="*/ 1934771 w 3616405"/>
                    <a:gd name="connsiteY46" fmla="*/ 664825 h 2522715"/>
                    <a:gd name="connsiteX47" fmla="*/ 1884518 w 3616405"/>
                    <a:gd name="connsiteY47" fmla="*/ 698707 h 2522715"/>
                    <a:gd name="connsiteX48" fmla="*/ 1933000 w 3616405"/>
                    <a:gd name="connsiteY48" fmla="*/ 1327674 h 2522715"/>
                    <a:gd name="connsiteX49" fmla="*/ 2789091 w 3616405"/>
                    <a:gd name="connsiteY49" fmla="*/ 12016 h 2522715"/>
                    <a:gd name="connsiteX50" fmla="*/ 2988199 w 3616405"/>
                    <a:gd name="connsiteY50" fmla="*/ 120089 h 2522715"/>
                    <a:gd name="connsiteX51" fmla="*/ 3409226 w 3616405"/>
                    <a:gd name="connsiteY51" fmla="*/ 583666 h 2522715"/>
                    <a:gd name="connsiteX52" fmla="*/ 3472621 w 3616405"/>
                    <a:gd name="connsiteY52" fmla="*/ 744789 h 2522715"/>
                    <a:gd name="connsiteX53" fmla="*/ 3455433 w 3616405"/>
                    <a:gd name="connsiteY53" fmla="*/ 763758 h 2522715"/>
                    <a:gd name="connsiteX54" fmla="*/ 3087202 w 3616405"/>
                    <a:gd name="connsiteY54" fmla="*/ 1175167 h 2522715"/>
                    <a:gd name="connsiteX55" fmla="*/ 3039988 w 3616405"/>
                    <a:gd name="connsiteY55" fmla="*/ 548083 h 2522715"/>
                    <a:gd name="connsiteX56" fmla="*/ 2882720 w 3616405"/>
                    <a:gd name="connsiteY56" fmla="*/ 441308 h 2522715"/>
                    <a:gd name="connsiteX57" fmla="*/ 1812625 w 3616405"/>
                    <a:gd name="connsiteY57" fmla="*/ 1657534 h 2522715"/>
                    <a:gd name="connsiteX58" fmla="*/ 1805377 w 3616405"/>
                    <a:gd name="connsiteY58" fmla="*/ 1623297 h 2522715"/>
                    <a:gd name="connsiteX59" fmla="*/ 1225271 w 3616405"/>
                    <a:gd name="connsiteY59" fmla="*/ 1398145 h 2522715"/>
                    <a:gd name="connsiteX60" fmla="*/ 679668 w 3616405"/>
                    <a:gd name="connsiteY60" fmla="*/ 1570366 h 2522715"/>
                    <a:gd name="connsiteX61" fmla="*/ 655944 w 3616405"/>
                    <a:gd name="connsiteY61" fmla="*/ 1606761 h 2522715"/>
                    <a:gd name="connsiteX62" fmla="*/ 655944 w 3616405"/>
                    <a:gd name="connsiteY62" fmla="*/ 1346146 h 2522715"/>
                    <a:gd name="connsiteX63" fmla="*/ 657554 w 3616405"/>
                    <a:gd name="connsiteY63" fmla="*/ 1321427 h 2522715"/>
                    <a:gd name="connsiteX64" fmla="*/ 41630 w 3616405"/>
                    <a:gd name="connsiteY64" fmla="*/ 1006841 h 2522715"/>
                    <a:gd name="connsiteX65" fmla="*/ 0 w 3616405"/>
                    <a:gd name="connsiteY65" fmla="*/ 1008985 h 2522715"/>
                    <a:gd name="connsiteX66" fmla="*/ 24332 w 3616405"/>
                    <a:gd name="connsiteY66" fmla="*/ 881813 h 2522715"/>
                    <a:gd name="connsiteX67" fmla="*/ 562663 w 3616405"/>
                    <a:gd name="connsiteY67" fmla="*/ 120089 h 2522715"/>
                    <a:gd name="connsiteX0" fmla="*/ 656067 w 3616405"/>
                    <a:gd name="connsiteY0" fmla="*/ 2494235 h 2522715"/>
                    <a:gd name="connsiteX1" fmla="*/ 672148 w 3616405"/>
                    <a:gd name="connsiteY1" fmla="*/ 2516661 h 2522715"/>
                    <a:gd name="connsiteX2" fmla="*/ 656165 w 3616405"/>
                    <a:gd name="connsiteY2" fmla="*/ 2516628 h 2522715"/>
                    <a:gd name="connsiteX3" fmla="*/ 656067 w 3616405"/>
                    <a:gd name="connsiteY3" fmla="*/ 2494235 h 2522715"/>
                    <a:gd name="connsiteX4" fmla="*/ 655944 w 3616405"/>
                    <a:gd name="connsiteY4" fmla="*/ 2113398 h 2522715"/>
                    <a:gd name="connsiteX5" fmla="*/ 675952 w 3616405"/>
                    <a:gd name="connsiteY5" fmla="*/ 2141300 h 2522715"/>
                    <a:gd name="connsiteX6" fmla="*/ 1662816 w 3616405"/>
                    <a:gd name="connsiteY6" fmla="*/ 2230780 h 2522715"/>
                    <a:gd name="connsiteX7" fmla="*/ 1702213 w 3616405"/>
                    <a:gd name="connsiteY7" fmla="*/ 2200617 h 2522715"/>
                    <a:gd name="connsiteX8" fmla="*/ 1716612 w 3616405"/>
                    <a:gd name="connsiteY8" fmla="*/ 2221165 h 2522715"/>
                    <a:gd name="connsiteX9" fmla="*/ 1664497 w 3616405"/>
                    <a:gd name="connsiteY9" fmla="*/ 2264510 h 2522715"/>
                    <a:gd name="connsiteX10" fmla="*/ 672871 w 3616405"/>
                    <a:gd name="connsiteY10" fmla="*/ 2169962 h 2522715"/>
                    <a:gd name="connsiteX11" fmla="*/ 655944 w 3616405"/>
                    <a:gd name="connsiteY11" fmla="*/ 2144312 h 2522715"/>
                    <a:gd name="connsiteX12" fmla="*/ 655944 w 3616405"/>
                    <a:gd name="connsiteY12" fmla="*/ 2113398 h 2522715"/>
                    <a:gd name="connsiteX13" fmla="*/ 2469232 w 3616405"/>
                    <a:gd name="connsiteY13" fmla="*/ 1825005 h 2522715"/>
                    <a:gd name="connsiteX14" fmla="*/ 2512675 w 3616405"/>
                    <a:gd name="connsiteY14" fmla="*/ 1904557 h 2522715"/>
                    <a:gd name="connsiteX15" fmla="*/ 2512836 w 3616405"/>
                    <a:gd name="connsiteY15" fmla="*/ 2484692 h 2522715"/>
                    <a:gd name="connsiteX16" fmla="*/ 2520636 w 3616405"/>
                    <a:gd name="connsiteY16" fmla="*/ 2520461 h 2522715"/>
                    <a:gd name="connsiteX17" fmla="*/ 1816104 w 3616405"/>
                    <a:gd name="connsiteY17" fmla="*/ 2519013 h 2522715"/>
                    <a:gd name="connsiteX18" fmla="*/ 1815845 w 3616405"/>
                    <a:gd name="connsiteY18" fmla="*/ 2459271 h 2522715"/>
                    <a:gd name="connsiteX19" fmla="*/ 1784796 w 3616405"/>
                    <a:gd name="connsiteY19" fmla="*/ 2518949 h 2522715"/>
                    <a:gd name="connsiteX20" fmla="*/ 1778654 w 3616405"/>
                    <a:gd name="connsiteY20" fmla="*/ 2504997 h 2522715"/>
                    <a:gd name="connsiteX21" fmla="*/ 1817406 w 3616405"/>
                    <a:gd name="connsiteY21" fmla="*/ 2438317 h 2522715"/>
                    <a:gd name="connsiteX22" fmla="*/ 1817086 w 3616405"/>
                    <a:gd name="connsiteY22" fmla="*/ 2364549 h 2522715"/>
                    <a:gd name="connsiteX23" fmla="*/ 1854708 w 3616405"/>
                    <a:gd name="connsiteY23" fmla="*/ 2418239 h 2522715"/>
                    <a:gd name="connsiteX24" fmla="*/ 2403066 w 3616405"/>
                    <a:gd name="connsiteY24" fmla="*/ 1851496 h 2522715"/>
                    <a:gd name="connsiteX25" fmla="*/ 2469232 w 3616405"/>
                    <a:gd name="connsiteY25" fmla="*/ 1825005 h 2522715"/>
                    <a:gd name="connsiteX26" fmla="*/ 655944 w 3616405"/>
                    <a:gd name="connsiteY26" fmla="*/ 1753491 h 2522715"/>
                    <a:gd name="connsiteX27" fmla="*/ 679668 w 3616405"/>
                    <a:gd name="connsiteY27" fmla="*/ 1789886 h 2522715"/>
                    <a:gd name="connsiteX28" fmla="*/ 1225271 w 3616405"/>
                    <a:gd name="connsiteY28" fmla="*/ 1962107 h 2522715"/>
                    <a:gd name="connsiteX29" fmla="*/ 1556340 w 3616405"/>
                    <a:gd name="connsiteY29" fmla="*/ 1913949 h 2522715"/>
                    <a:gd name="connsiteX30" fmla="*/ 1603226 w 3616405"/>
                    <a:gd name="connsiteY30" fmla="*/ 1895527 h 2522715"/>
                    <a:gd name="connsiteX31" fmla="*/ 1566712 w 3616405"/>
                    <a:gd name="connsiteY31" fmla="*/ 1937027 h 2522715"/>
                    <a:gd name="connsiteX32" fmla="*/ 1510166 w 3616405"/>
                    <a:gd name="connsiteY32" fmla="*/ 1960397 h 2522715"/>
                    <a:gd name="connsiteX33" fmla="*/ 672871 w 3616405"/>
                    <a:gd name="connsiteY33" fmla="*/ 1789296 h 2522715"/>
                    <a:gd name="connsiteX34" fmla="*/ 655944 w 3616405"/>
                    <a:gd name="connsiteY34" fmla="*/ 1763646 h 2522715"/>
                    <a:gd name="connsiteX35" fmla="*/ 655944 w 3616405"/>
                    <a:gd name="connsiteY35" fmla="*/ 1753491 h 2522715"/>
                    <a:gd name="connsiteX36" fmla="*/ 3580929 w 3616405"/>
                    <a:gd name="connsiteY36" fmla="*/ 1658598 h 2522715"/>
                    <a:gd name="connsiteX37" fmla="*/ 3592166 w 3616405"/>
                    <a:gd name="connsiteY37" fmla="*/ 1866570 h 2522715"/>
                    <a:gd name="connsiteX38" fmla="*/ 3616405 w 3616405"/>
                    <a:gd name="connsiteY38" fmla="*/ 2522715 h 2522715"/>
                    <a:gd name="connsiteX39" fmla="*/ 2864459 w 3616405"/>
                    <a:gd name="connsiteY39" fmla="*/ 2521169 h 2522715"/>
                    <a:gd name="connsiteX40" fmla="*/ 2875652 w 3616405"/>
                    <a:gd name="connsiteY40" fmla="*/ 2513910 h 2522715"/>
                    <a:gd name="connsiteX41" fmla="*/ 3580929 w 3616405"/>
                    <a:gd name="connsiteY41" fmla="*/ 1658598 h 2522715"/>
                    <a:gd name="connsiteX42" fmla="*/ 783911 w 3616405"/>
                    <a:gd name="connsiteY42" fmla="*/ 0 h 2522715"/>
                    <a:gd name="connsiteX43" fmla="*/ 1593621 w 3616405"/>
                    <a:gd name="connsiteY43" fmla="*/ 1295590 h 2522715"/>
                    <a:gd name="connsiteX44" fmla="*/ 1666345 w 3616405"/>
                    <a:gd name="connsiteY44" fmla="*/ 698707 h 2522715"/>
                    <a:gd name="connsiteX45" fmla="*/ 1616090 w 3616405"/>
                    <a:gd name="connsiteY45" fmla="*/ 664825 h 2522715"/>
                    <a:gd name="connsiteX46" fmla="*/ 1550091 w 3616405"/>
                    <a:gd name="connsiteY46" fmla="*/ 505483 h 2522715"/>
                    <a:gd name="connsiteX47" fmla="*/ 1775431 w 3616405"/>
                    <a:gd name="connsiteY47" fmla="*/ 280143 h 2522715"/>
                    <a:gd name="connsiteX48" fmla="*/ 2000772 w 3616405"/>
                    <a:gd name="connsiteY48" fmla="*/ 505483 h 2522715"/>
                    <a:gd name="connsiteX49" fmla="*/ 1934771 w 3616405"/>
                    <a:gd name="connsiteY49" fmla="*/ 664825 h 2522715"/>
                    <a:gd name="connsiteX50" fmla="*/ 1884518 w 3616405"/>
                    <a:gd name="connsiteY50" fmla="*/ 698707 h 2522715"/>
                    <a:gd name="connsiteX51" fmla="*/ 1933000 w 3616405"/>
                    <a:gd name="connsiteY51" fmla="*/ 1327674 h 2522715"/>
                    <a:gd name="connsiteX52" fmla="*/ 2789091 w 3616405"/>
                    <a:gd name="connsiteY52" fmla="*/ 12016 h 2522715"/>
                    <a:gd name="connsiteX53" fmla="*/ 2988199 w 3616405"/>
                    <a:gd name="connsiteY53" fmla="*/ 120089 h 2522715"/>
                    <a:gd name="connsiteX54" fmla="*/ 3409226 w 3616405"/>
                    <a:gd name="connsiteY54" fmla="*/ 583666 h 2522715"/>
                    <a:gd name="connsiteX55" fmla="*/ 3472621 w 3616405"/>
                    <a:gd name="connsiteY55" fmla="*/ 744789 h 2522715"/>
                    <a:gd name="connsiteX56" fmla="*/ 3455433 w 3616405"/>
                    <a:gd name="connsiteY56" fmla="*/ 763758 h 2522715"/>
                    <a:gd name="connsiteX57" fmla="*/ 3087202 w 3616405"/>
                    <a:gd name="connsiteY57" fmla="*/ 1175167 h 2522715"/>
                    <a:gd name="connsiteX58" fmla="*/ 3039988 w 3616405"/>
                    <a:gd name="connsiteY58" fmla="*/ 548083 h 2522715"/>
                    <a:gd name="connsiteX59" fmla="*/ 2882720 w 3616405"/>
                    <a:gd name="connsiteY59" fmla="*/ 441308 h 2522715"/>
                    <a:gd name="connsiteX60" fmla="*/ 1812625 w 3616405"/>
                    <a:gd name="connsiteY60" fmla="*/ 1657534 h 2522715"/>
                    <a:gd name="connsiteX61" fmla="*/ 1805377 w 3616405"/>
                    <a:gd name="connsiteY61" fmla="*/ 1623297 h 2522715"/>
                    <a:gd name="connsiteX62" fmla="*/ 1225271 w 3616405"/>
                    <a:gd name="connsiteY62" fmla="*/ 1398145 h 2522715"/>
                    <a:gd name="connsiteX63" fmla="*/ 679668 w 3616405"/>
                    <a:gd name="connsiteY63" fmla="*/ 1570366 h 2522715"/>
                    <a:gd name="connsiteX64" fmla="*/ 655944 w 3616405"/>
                    <a:gd name="connsiteY64" fmla="*/ 1606761 h 2522715"/>
                    <a:gd name="connsiteX65" fmla="*/ 655944 w 3616405"/>
                    <a:gd name="connsiteY65" fmla="*/ 1346146 h 2522715"/>
                    <a:gd name="connsiteX66" fmla="*/ 657554 w 3616405"/>
                    <a:gd name="connsiteY66" fmla="*/ 1321427 h 2522715"/>
                    <a:gd name="connsiteX67" fmla="*/ 41630 w 3616405"/>
                    <a:gd name="connsiteY67" fmla="*/ 1006841 h 2522715"/>
                    <a:gd name="connsiteX68" fmla="*/ 0 w 3616405"/>
                    <a:gd name="connsiteY68" fmla="*/ 1008985 h 2522715"/>
                    <a:gd name="connsiteX69" fmla="*/ 24332 w 3616405"/>
                    <a:gd name="connsiteY69" fmla="*/ 881813 h 2522715"/>
                    <a:gd name="connsiteX70" fmla="*/ 562663 w 3616405"/>
                    <a:gd name="connsiteY70" fmla="*/ 120089 h 2522715"/>
                    <a:gd name="connsiteX71" fmla="*/ 783911 w 3616405"/>
                    <a:gd name="connsiteY71" fmla="*/ 0 h 2522715"/>
                    <a:gd name="connsiteX0" fmla="*/ 656067 w 3616405"/>
                    <a:gd name="connsiteY0" fmla="*/ 2494235 h 2522715"/>
                    <a:gd name="connsiteX1" fmla="*/ 672148 w 3616405"/>
                    <a:gd name="connsiteY1" fmla="*/ 2516661 h 2522715"/>
                    <a:gd name="connsiteX2" fmla="*/ 656165 w 3616405"/>
                    <a:gd name="connsiteY2" fmla="*/ 2516628 h 2522715"/>
                    <a:gd name="connsiteX3" fmla="*/ 656067 w 3616405"/>
                    <a:gd name="connsiteY3" fmla="*/ 2494235 h 2522715"/>
                    <a:gd name="connsiteX4" fmla="*/ 655944 w 3616405"/>
                    <a:gd name="connsiteY4" fmla="*/ 2113398 h 2522715"/>
                    <a:gd name="connsiteX5" fmla="*/ 675952 w 3616405"/>
                    <a:gd name="connsiteY5" fmla="*/ 2141300 h 2522715"/>
                    <a:gd name="connsiteX6" fmla="*/ 1662816 w 3616405"/>
                    <a:gd name="connsiteY6" fmla="*/ 2230780 h 2522715"/>
                    <a:gd name="connsiteX7" fmla="*/ 1702213 w 3616405"/>
                    <a:gd name="connsiteY7" fmla="*/ 2200617 h 2522715"/>
                    <a:gd name="connsiteX8" fmla="*/ 1716612 w 3616405"/>
                    <a:gd name="connsiteY8" fmla="*/ 2221165 h 2522715"/>
                    <a:gd name="connsiteX9" fmla="*/ 1664497 w 3616405"/>
                    <a:gd name="connsiteY9" fmla="*/ 2264510 h 2522715"/>
                    <a:gd name="connsiteX10" fmla="*/ 672871 w 3616405"/>
                    <a:gd name="connsiteY10" fmla="*/ 2169962 h 2522715"/>
                    <a:gd name="connsiteX11" fmla="*/ 655944 w 3616405"/>
                    <a:gd name="connsiteY11" fmla="*/ 2144312 h 2522715"/>
                    <a:gd name="connsiteX12" fmla="*/ 655944 w 3616405"/>
                    <a:gd name="connsiteY12" fmla="*/ 2113398 h 2522715"/>
                    <a:gd name="connsiteX13" fmla="*/ 2469232 w 3616405"/>
                    <a:gd name="connsiteY13" fmla="*/ 1825005 h 2522715"/>
                    <a:gd name="connsiteX14" fmla="*/ 2512675 w 3616405"/>
                    <a:gd name="connsiteY14" fmla="*/ 1904557 h 2522715"/>
                    <a:gd name="connsiteX15" fmla="*/ 2512836 w 3616405"/>
                    <a:gd name="connsiteY15" fmla="*/ 2484692 h 2522715"/>
                    <a:gd name="connsiteX16" fmla="*/ 2520636 w 3616405"/>
                    <a:gd name="connsiteY16" fmla="*/ 2520461 h 2522715"/>
                    <a:gd name="connsiteX17" fmla="*/ 1816104 w 3616405"/>
                    <a:gd name="connsiteY17" fmla="*/ 2519013 h 2522715"/>
                    <a:gd name="connsiteX18" fmla="*/ 1815845 w 3616405"/>
                    <a:gd name="connsiteY18" fmla="*/ 2459271 h 2522715"/>
                    <a:gd name="connsiteX19" fmla="*/ 1784796 w 3616405"/>
                    <a:gd name="connsiteY19" fmla="*/ 2518949 h 2522715"/>
                    <a:gd name="connsiteX20" fmla="*/ 1817406 w 3616405"/>
                    <a:gd name="connsiteY20" fmla="*/ 2438317 h 2522715"/>
                    <a:gd name="connsiteX21" fmla="*/ 1817086 w 3616405"/>
                    <a:gd name="connsiteY21" fmla="*/ 2364549 h 2522715"/>
                    <a:gd name="connsiteX22" fmla="*/ 1854708 w 3616405"/>
                    <a:gd name="connsiteY22" fmla="*/ 2418239 h 2522715"/>
                    <a:gd name="connsiteX23" fmla="*/ 2403066 w 3616405"/>
                    <a:gd name="connsiteY23" fmla="*/ 1851496 h 2522715"/>
                    <a:gd name="connsiteX24" fmla="*/ 2469232 w 3616405"/>
                    <a:gd name="connsiteY24" fmla="*/ 1825005 h 2522715"/>
                    <a:gd name="connsiteX25" fmla="*/ 655944 w 3616405"/>
                    <a:gd name="connsiteY25" fmla="*/ 1753491 h 2522715"/>
                    <a:gd name="connsiteX26" fmla="*/ 679668 w 3616405"/>
                    <a:gd name="connsiteY26" fmla="*/ 1789886 h 2522715"/>
                    <a:gd name="connsiteX27" fmla="*/ 1225271 w 3616405"/>
                    <a:gd name="connsiteY27" fmla="*/ 1962107 h 2522715"/>
                    <a:gd name="connsiteX28" fmla="*/ 1556340 w 3616405"/>
                    <a:gd name="connsiteY28" fmla="*/ 1913949 h 2522715"/>
                    <a:gd name="connsiteX29" fmla="*/ 1603226 w 3616405"/>
                    <a:gd name="connsiteY29" fmla="*/ 1895527 h 2522715"/>
                    <a:gd name="connsiteX30" fmla="*/ 1566712 w 3616405"/>
                    <a:gd name="connsiteY30" fmla="*/ 1937027 h 2522715"/>
                    <a:gd name="connsiteX31" fmla="*/ 1510166 w 3616405"/>
                    <a:gd name="connsiteY31" fmla="*/ 1960397 h 2522715"/>
                    <a:gd name="connsiteX32" fmla="*/ 672871 w 3616405"/>
                    <a:gd name="connsiteY32" fmla="*/ 1789296 h 2522715"/>
                    <a:gd name="connsiteX33" fmla="*/ 655944 w 3616405"/>
                    <a:gd name="connsiteY33" fmla="*/ 1763646 h 2522715"/>
                    <a:gd name="connsiteX34" fmla="*/ 655944 w 3616405"/>
                    <a:gd name="connsiteY34" fmla="*/ 1753491 h 2522715"/>
                    <a:gd name="connsiteX35" fmla="*/ 3580929 w 3616405"/>
                    <a:gd name="connsiteY35" fmla="*/ 1658598 h 2522715"/>
                    <a:gd name="connsiteX36" fmla="*/ 3592166 w 3616405"/>
                    <a:gd name="connsiteY36" fmla="*/ 1866570 h 2522715"/>
                    <a:gd name="connsiteX37" fmla="*/ 3616405 w 3616405"/>
                    <a:gd name="connsiteY37" fmla="*/ 2522715 h 2522715"/>
                    <a:gd name="connsiteX38" fmla="*/ 2864459 w 3616405"/>
                    <a:gd name="connsiteY38" fmla="*/ 2521169 h 2522715"/>
                    <a:gd name="connsiteX39" fmla="*/ 2875652 w 3616405"/>
                    <a:gd name="connsiteY39" fmla="*/ 2513910 h 2522715"/>
                    <a:gd name="connsiteX40" fmla="*/ 3580929 w 3616405"/>
                    <a:gd name="connsiteY40" fmla="*/ 1658598 h 2522715"/>
                    <a:gd name="connsiteX41" fmla="*/ 783911 w 3616405"/>
                    <a:gd name="connsiteY41" fmla="*/ 0 h 2522715"/>
                    <a:gd name="connsiteX42" fmla="*/ 1593621 w 3616405"/>
                    <a:gd name="connsiteY42" fmla="*/ 1295590 h 2522715"/>
                    <a:gd name="connsiteX43" fmla="*/ 1666345 w 3616405"/>
                    <a:gd name="connsiteY43" fmla="*/ 698707 h 2522715"/>
                    <a:gd name="connsiteX44" fmla="*/ 1616090 w 3616405"/>
                    <a:gd name="connsiteY44" fmla="*/ 664825 h 2522715"/>
                    <a:gd name="connsiteX45" fmla="*/ 1550091 w 3616405"/>
                    <a:gd name="connsiteY45" fmla="*/ 505483 h 2522715"/>
                    <a:gd name="connsiteX46" fmla="*/ 1775431 w 3616405"/>
                    <a:gd name="connsiteY46" fmla="*/ 280143 h 2522715"/>
                    <a:gd name="connsiteX47" fmla="*/ 2000772 w 3616405"/>
                    <a:gd name="connsiteY47" fmla="*/ 505483 h 2522715"/>
                    <a:gd name="connsiteX48" fmla="*/ 1934771 w 3616405"/>
                    <a:gd name="connsiteY48" fmla="*/ 664825 h 2522715"/>
                    <a:gd name="connsiteX49" fmla="*/ 1884518 w 3616405"/>
                    <a:gd name="connsiteY49" fmla="*/ 698707 h 2522715"/>
                    <a:gd name="connsiteX50" fmla="*/ 1933000 w 3616405"/>
                    <a:gd name="connsiteY50" fmla="*/ 1327674 h 2522715"/>
                    <a:gd name="connsiteX51" fmla="*/ 2789091 w 3616405"/>
                    <a:gd name="connsiteY51" fmla="*/ 12016 h 2522715"/>
                    <a:gd name="connsiteX52" fmla="*/ 2988199 w 3616405"/>
                    <a:gd name="connsiteY52" fmla="*/ 120089 h 2522715"/>
                    <a:gd name="connsiteX53" fmla="*/ 3409226 w 3616405"/>
                    <a:gd name="connsiteY53" fmla="*/ 583666 h 2522715"/>
                    <a:gd name="connsiteX54" fmla="*/ 3472621 w 3616405"/>
                    <a:gd name="connsiteY54" fmla="*/ 744789 h 2522715"/>
                    <a:gd name="connsiteX55" fmla="*/ 3455433 w 3616405"/>
                    <a:gd name="connsiteY55" fmla="*/ 763758 h 2522715"/>
                    <a:gd name="connsiteX56" fmla="*/ 3087202 w 3616405"/>
                    <a:gd name="connsiteY56" fmla="*/ 1175167 h 2522715"/>
                    <a:gd name="connsiteX57" fmla="*/ 3039988 w 3616405"/>
                    <a:gd name="connsiteY57" fmla="*/ 548083 h 2522715"/>
                    <a:gd name="connsiteX58" fmla="*/ 2882720 w 3616405"/>
                    <a:gd name="connsiteY58" fmla="*/ 441308 h 2522715"/>
                    <a:gd name="connsiteX59" fmla="*/ 1812625 w 3616405"/>
                    <a:gd name="connsiteY59" fmla="*/ 1657534 h 2522715"/>
                    <a:gd name="connsiteX60" fmla="*/ 1805377 w 3616405"/>
                    <a:gd name="connsiteY60" fmla="*/ 1623297 h 2522715"/>
                    <a:gd name="connsiteX61" fmla="*/ 1225271 w 3616405"/>
                    <a:gd name="connsiteY61" fmla="*/ 1398145 h 2522715"/>
                    <a:gd name="connsiteX62" fmla="*/ 679668 w 3616405"/>
                    <a:gd name="connsiteY62" fmla="*/ 1570366 h 2522715"/>
                    <a:gd name="connsiteX63" fmla="*/ 655944 w 3616405"/>
                    <a:gd name="connsiteY63" fmla="*/ 1606761 h 2522715"/>
                    <a:gd name="connsiteX64" fmla="*/ 655944 w 3616405"/>
                    <a:gd name="connsiteY64" fmla="*/ 1346146 h 2522715"/>
                    <a:gd name="connsiteX65" fmla="*/ 657554 w 3616405"/>
                    <a:gd name="connsiteY65" fmla="*/ 1321427 h 2522715"/>
                    <a:gd name="connsiteX66" fmla="*/ 41630 w 3616405"/>
                    <a:gd name="connsiteY66" fmla="*/ 1006841 h 2522715"/>
                    <a:gd name="connsiteX67" fmla="*/ 0 w 3616405"/>
                    <a:gd name="connsiteY67" fmla="*/ 1008985 h 2522715"/>
                    <a:gd name="connsiteX68" fmla="*/ 24332 w 3616405"/>
                    <a:gd name="connsiteY68" fmla="*/ 881813 h 2522715"/>
                    <a:gd name="connsiteX69" fmla="*/ 562663 w 3616405"/>
                    <a:gd name="connsiteY69" fmla="*/ 120089 h 2522715"/>
                    <a:gd name="connsiteX70" fmla="*/ 783911 w 3616405"/>
                    <a:gd name="connsiteY70" fmla="*/ 0 h 2522715"/>
                    <a:gd name="connsiteX0" fmla="*/ 656067 w 3616405"/>
                    <a:gd name="connsiteY0" fmla="*/ 2494235 h 2522715"/>
                    <a:gd name="connsiteX1" fmla="*/ 672148 w 3616405"/>
                    <a:gd name="connsiteY1" fmla="*/ 2516661 h 2522715"/>
                    <a:gd name="connsiteX2" fmla="*/ 656165 w 3616405"/>
                    <a:gd name="connsiteY2" fmla="*/ 2516628 h 2522715"/>
                    <a:gd name="connsiteX3" fmla="*/ 656067 w 3616405"/>
                    <a:gd name="connsiteY3" fmla="*/ 2494235 h 2522715"/>
                    <a:gd name="connsiteX4" fmla="*/ 655944 w 3616405"/>
                    <a:gd name="connsiteY4" fmla="*/ 2113398 h 2522715"/>
                    <a:gd name="connsiteX5" fmla="*/ 675952 w 3616405"/>
                    <a:gd name="connsiteY5" fmla="*/ 2141300 h 2522715"/>
                    <a:gd name="connsiteX6" fmla="*/ 1662816 w 3616405"/>
                    <a:gd name="connsiteY6" fmla="*/ 2230780 h 2522715"/>
                    <a:gd name="connsiteX7" fmla="*/ 1702213 w 3616405"/>
                    <a:gd name="connsiteY7" fmla="*/ 2200617 h 2522715"/>
                    <a:gd name="connsiteX8" fmla="*/ 1716612 w 3616405"/>
                    <a:gd name="connsiteY8" fmla="*/ 2221165 h 2522715"/>
                    <a:gd name="connsiteX9" fmla="*/ 1664497 w 3616405"/>
                    <a:gd name="connsiteY9" fmla="*/ 2264510 h 2522715"/>
                    <a:gd name="connsiteX10" fmla="*/ 672871 w 3616405"/>
                    <a:gd name="connsiteY10" fmla="*/ 2169962 h 2522715"/>
                    <a:gd name="connsiteX11" fmla="*/ 655944 w 3616405"/>
                    <a:gd name="connsiteY11" fmla="*/ 2144312 h 2522715"/>
                    <a:gd name="connsiteX12" fmla="*/ 655944 w 3616405"/>
                    <a:gd name="connsiteY12" fmla="*/ 2113398 h 2522715"/>
                    <a:gd name="connsiteX13" fmla="*/ 2469232 w 3616405"/>
                    <a:gd name="connsiteY13" fmla="*/ 1825005 h 2522715"/>
                    <a:gd name="connsiteX14" fmla="*/ 2512675 w 3616405"/>
                    <a:gd name="connsiteY14" fmla="*/ 1904557 h 2522715"/>
                    <a:gd name="connsiteX15" fmla="*/ 2512836 w 3616405"/>
                    <a:gd name="connsiteY15" fmla="*/ 2484692 h 2522715"/>
                    <a:gd name="connsiteX16" fmla="*/ 2520636 w 3616405"/>
                    <a:gd name="connsiteY16" fmla="*/ 2520461 h 2522715"/>
                    <a:gd name="connsiteX17" fmla="*/ 1816104 w 3616405"/>
                    <a:gd name="connsiteY17" fmla="*/ 2519013 h 2522715"/>
                    <a:gd name="connsiteX18" fmla="*/ 1815845 w 3616405"/>
                    <a:gd name="connsiteY18" fmla="*/ 2459271 h 2522715"/>
                    <a:gd name="connsiteX19" fmla="*/ 1817406 w 3616405"/>
                    <a:gd name="connsiteY19" fmla="*/ 2438317 h 2522715"/>
                    <a:gd name="connsiteX20" fmla="*/ 1817086 w 3616405"/>
                    <a:gd name="connsiteY20" fmla="*/ 2364549 h 2522715"/>
                    <a:gd name="connsiteX21" fmla="*/ 1854708 w 3616405"/>
                    <a:gd name="connsiteY21" fmla="*/ 2418239 h 2522715"/>
                    <a:gd name="connsiteX22" fmla="*/ 2403066 w 3616405"/>
                    <a:gd name="connsiteY22" fmla="*/ 1851496 h 2522715"/>
                    <a:gd name="connsiteX23" fmla="*/ 2469232 w 3616405"/>
                    <a:gd name="connsiteY23" fmla="*/ 1825005 h 2522715"/>
                    <a:gd name="connsiteX24" fmla="*/ 655944 w 3616405"/>
                    <a:gd name="connsiteY24" fmla="*/ 1753491 h 2522715"/>
                    <a:gd name="connsiteX25" fmla="*/ 679668 w 3616405"/>
                    <a:gd name="connsiteY25" fmla="*/ 1789886 h 2522715"/>
                    <a:gd name="connsiteX26" fmla="*/ 1225271 w 3616405"/>
                    <a:gd name="connsiteY26" fmla="*/ 1962107 h 2522715"/>
                    <a:gd name="connsiteX27" fmla="*/ 1556340 w 3616405"/>
                    <a:gd name="connsiteY27" fmla="*/ 1913949 h 2522715"/>
                    <a:gd name="connsiteX28" fmla="*/ 1603226 w 3616405"/>
                    <a:gd name="connsiteY28" fmla="*/ 1895527 h 2522715"/>
                    <a:gd name="connsiteX29" fmla="*/ 1566712 w 3616405"/>
                    <a:gd name="connsiteY29" fmla="*/ 1937027 h 2522715"/>
                    <a:gd name="connsiteX30" fmla="*/ 1510166 w 3616405"/>
                    <a:gd name="connsiteY30" fmla="*/ 1960397 h 2522715"/>
                    <a:gd name="connsiteX31" fmla="*/ 672871 w 3616405"/>
                    <a:gd name="connsiteY31" fmla="*/ 1789296 h 2522715"/>
                    <a:gd name="connsiteX32" fmla="*/ 655944 w 3616405"/>
                    <a:gd name="connsiteY32" fmla="*/ 1763646 h 2522715"/>
                    <a:gd name="connsiteX33" fmla="*/ 655944 w 3616405"/>
                    <a:gd name="connsiteY33" fmla="*/ 1753491 h 2522715"/>
                    <a:gd name="connsiteX34" fmla="*/ 3580929 w 3616405"/>
                    <a:gd name="connsiteY34" fmla="*/ 1658598 h 2522715"/>
                    <a:gd name="connsiteX35" fmla="*/ 3592166 w 3616405"/>
                    <a:gd name="connsiteY35" fmla="*/ 1866570 h 2522715"/>
                    <a:gd name="connsiteX36" fmla="*/ 3616405 w 3616405"/>
                    <a:gd name="connsiteY36" fmla="*/ 2522715 h 2522715"/>
                    <a:gd name="connsiteX37" fmla="*/ 2864459 w 3616405"/>
                    <a:gd name="connsiteY37" fmla="*/ 2521169 h 2522715"/>
                    <a:gd name="connsiteX38" fmla="*/ 2875652 w 3616405"/>
                    <a:gd name="connsiteY38" fmla="*/ 2513910 h 2522715"/>
                    <a:gd name="connsiteX39" fmla="*/ 3580929 w 3616405"/>
                    <a:gd name="connsiteY39" fmla="*/ 1658598 h 2522715"/>
                    <a:gd name="connsiteX40" fmla="*/ 783911 w 3616405"/>
                    <a:gd name="connsiteY40" fmla="*/ 0 h 2522715"/>
                    <a:gd name="connsiteX41" fmla="*/ 1593621 w 3616405"/>
                    <a:gd name="connsiteY41" fmla="*/ 1295590 h 2522715"/>
                    <a:gd name="connsiteX42" fmla="*/ 1666345 w 3616405"/>
                    <a:gd name="connsiteY42" fmla="*/ 698707 h 2522715"/>
                    <a:gd name="connsiteX43" fmla="*/ 1616090 w 3616405"/>
                    <a:gd name="connsiteY43" fmla="*/ 664825 h 2522715"/>
                    <a:gd name="connsiteX44" fmla="*/ 1550091 w 3616405"/>
                    <a:gd name="connsiteY44" fmla="*/ 505483 h 2522715"/>
                    <a:gd name="connsiteX45" fmla="*/ 1775431 w 3616405"/>
                    <a:gd name="connsiteY45" fmla="*/ 280143 h 2522715"/>
                    <a:gd name="connsiteX46" fmla="*/ 2000772 w 3616405"/>
                    <a:gd name="connsiteY46" fmla="*/ 505483 h 2522715"/>
                    <a:gd name="connsiteX47" fmla="*/ 1934771 w 3616405"/>
                    <a:gd name="connsiteY47" fmla="*/ 664825 h 2522715"/>
                    <a:gd name="connsiteX48" fmla="*/ 1884518 w 3616405"/>
                    <a:gd name="connsiteY48" fmla="*/ 698707 h 2522715"/>
                    <a:gd name="connsiteX49" fmla="*/ 1933000 w 3616405"/>
                    <a:gd name="connsiteY49" fmla="*/ 1327674 h 2522715"/>
                    <a:gd name="connsiteX50" fmla="*/ 2789091 w 3616405"/>
                    <a:gd name="connsiteY50" fmla="*/ 12016 h 2522715"/>
                    <a:gd name="connsiteX51" fmla="*/ 2988199 w 3616405"/>
                    <a:gd name="connsiteY51" fmla="*/ 120089 h 2522715"/>
                    <a:gd name="connsiteX52" fmla="*/ 3409226 w 3616405"/>
                    <a:gd name="connsiteY52" fmla="*/ 583666 h 2522715"/>
                    <a:gd name="connsiteX53" fmla="*/ 3472621 w 3616405"/>
                    <a:gd name="connsiteY53" fmla="*/ 744789 h 2522715"/>
                    <a:gd name="connsiteX54" fmla="*/ 3455433 w 3616405"/>
                    <a:gd name="connsiteY54" fmla="*/ 763758 h 2522715"/>
                    <a:gd name="connsiteX55" fmla="*/ 3087202 w 3616405"/>
                    <a:gd name="connsiteY55" fmla="*/ 1175167 h 2522715"/>
                    <a:gd name="connsiteX56" fmla="*/ 3039988 w 3616405"/>
                    <a:gd name="connsiteY56" fmla="*/ 548083 h 2522715"/>
                    <a:gd name="connsiteX57" fmla="*/ 2882720 w 3616405"/>
                    <a:gd name="connsiteY57" fmla="*/ 441308 h 2522715"/>
                    <a:gd name="connsiteX58" fmla="*/ 1812625 w 3616405"/>
                    <a:gd name="connsiteY58" fmla="*/ 1657534 h 2522715"/>
                    <a:gd name="connsiteX59" fmla="*/ 1805377 w 3616405"/>
                    <a:gd name="connsiteY59" fmla="*/ 1623297 h 2522715"/>
                    <a:gd name="connsiteX60" fmla="*/ 1225271 w 3616405"/>
                    <a:gd name="connsiteY60" fmla="*/ 1398145 h 2522715"/>
                    <a:gd name="connsiteX61" fmla="*/ 679668 w 3616405"/>
                    <a:gd name="connsiteY61" fmla="*/ 1570366 h 2522715"/>
                    <a:gd name="connsiteX62" fmla="*/ 655944 w 3616405"/>
                    <a:gd name="connsiteY62" fmla="*/ 1606761 h 2522715"/>
                    <a:gd name="connsiteX63" fmla="*/ 655944 w 3616405"/>
                    <a:gd name="connsiteY63" fmla="*/ 1346146 h 2522715"/>
                    <a:gd name="connsiteX64" fmla="*/ 657554 w 3616405"/>
                    <a:gd name="connsiteY64" fmla="*/ 1321427 h 2522715"/>
                    <a:gd name="connsiteX65" fmla="*/ 41630 w 3616405"/>
                    <a:gd name="connsiteY65" fmla="*/ 1006841 h 2522715"/>
                    <a:gd name="connsiteX66" fmla="*/ 0 w 3616405"/>
                    <a:gd name="connsiteY66" fmla="*/ 1008985 h 2522715"/>
                    <a:gd name="connsiteX67" fmla="*/ 24332 w 3616405"/>
                    <a:gd name="connsiteY67" fmla="*/ 881813 h 2522715"/>
                    <a:gd name="connsiteX68" fmla="*/ 562663 w 3616405"/>
                    <a:gd name="connsiteY68" fmla="*/ 120089 h 2522715"/>
                    <a:gd name="connsiteX69" fmla="*/ 783911 w 3616405"/>
                    <a:gd name="connsiteY69" fmla="*/ 0 h 2522715"/>
                    <a:gd name="connsiteX0" fmla="*/ 656067 w 3616405"/>
                    <a:gd name="connsiteY0" fmla="*/ 2494235 h 2522715"/>
                    <a:gd name="connsiteX1" fmla="*/ 672148 w 3616405"/>
                    <a:gd name="connsiteY1" fmla="*/ 2516661 h 2522715"/>
                    <a:gd name="connsiteX2" fmla="*/ 656165 w 3616405"/>
                    <a:gd name="connsiteY2" fmla="*/ 2516628 h 2522715"/>
                    <a:gd name="connsiteX3" fmla="*/ 656067 w 3616405"/>
                    <a:gd name="connsiteY3" fmla="*/ 2494235 h 2522715"/>
                    <a:gd name="connsiteX4" fmla="*/ 655944 w 3616405"/>
                    <a:gd name="connsiteY4" fmla="*/ 2113398 h 2522715"/>
                    <a:gd name="connsiteX5" fmla="*/ 675952 w 3616405"/>
                    <a:gd name="connsiteY5" fmla="*/ 2141300 h 2522715"/>
                    <a:gd name="connsiteX6" fmla="*/ 1662816 w 3616405"/>
                    <a:gd name="connsiteY6" fmla="*/ 2230780 h 2522715"/>
                    <a:gd name="connsiteX7" fmla="*/ 1702213 w 3616405"/>
                    <a:gd name="connsiteY7" fmla="*/ 2200617 h 2522715"/>
                    <a:gd name="connsiteX8" fmla="*/ 1716612 w 3616405"/>
                    <a:gd name="connsiteY8" fmla="*/ 2221165 h 2522715"/>
                    <a:gd name="connsiteX9" fmla="*/ 1664497 w 3616405"/>
                    <a:gd name="connsiteY9" fmla="*/ 2264510 h 2522715"/>
                    <a:gd name="connsiteX10" fmla="*/ 672871 w 3616405"/>
                    <a:gd name="connsiteY10" fmla="*/ 2169962 h 2522715"/>
                    <a:gd name="connsiteX11" fmla="*/ 655944 w 3616405"/>
                    <a:gd name="connsiteY11" fmla="*/ 2144312 h 2522715"/>
                    <a:gd name="connsiteX12" fmla="*/ 655944 w 3616405"/>
                    <a:gd name="connsiteY12" fmla="*/ 2113398 h 2522715"/>
                    <a:gd name="connsiteX13" fmla="*/ 2469232 w 3616405"/>
                    <a:gd name="connsiteY13" fmla="*/ 1825005 h 2522715"/>
                    <a:gd name="connsiteX14" fmla="*/ 2512675 w 3616405"/>
                    <a:gd name="connsiteY14" fmla="*/ 1904557 h 2522715"/>
                    <a:gd name="connsiteX15" fmla="*/ 2512836 w 3616405"/>
                    <a:gd name="connsiteY15" fmla="*/ 2484692 h 2522715"/>
                    <a:gd name="connsiteX16" fmla="*/ 2520636 w 3616405"/>
                    <a:gd name="connsiteY16" fmla="*/ 2520461 h 2522715"/>
                    <a:gd name="connsiteX17" fmla="*/ 1816104 w 3616405"/>
                    <a:gd name="connsiteY17" fmla="*/ 2519013 h 2522715"/>
                    <a:gd name="connsiteX18" fmla="*/ 1815845 w 3616405"/>
                    <a:gd name="connsiteY18" fmla="*/ 2459271 h 2522715"/>
                    <a:gd name="connsiteX19" fmla="*/ 1817406 w 3616405"/>
                    <a:gd name="connsiteY19" fmla="*/ 2438317 h 2522715"/>
                    <a:gd name="connsiteX20" fmla="*/ 1854708 w 3616405"/>
                    <a:gd name="connsiteY20" fmla="*/ 2418239 h 2522715"/>
                    <a:gd name="connsiteX21" fmla="*/ 2403066 w 3616405"/>
                    <a:gd name="connsiteY21" fmla="*/ 1851496 h 2522715"/>
                    <a:gd name="connsiteX22" fmla="*/ 2469232 w 3616405"/>
                    <a:gd name="connsiteY22" fmla="*/ 1825005 h 2522715"/>
                    <a:gd name="connsiteX23" fmla="*/ 655944 w 3616405"/>
                    <a:gd name="connsiteY23" fmla="*/ 1753491 h 2522715"/>
                    <a:gd name="connsiteX24" fmla="*/ 679668 w 3616405"/>
                    <a:gd name="connsiteY24" fmla="*/ 1789886 h 2522715"/>
                    <a:gd name="connsiteX25" fmla="*/ 1225271 w 3616405"/>
                    <a:gd name="connsiteY25" fmla="*/ 1962107 h 2522715"/>
                    <a:gd name="connsiteX26" fmla="*/ 1556340 w 3616405"/>
                    <a:gd name="connsiteY26" fmla="*/ 1913949 h 2522715"/>
                    <a:gd name="connsiteX27" fmla="*/ 1603226 w 3616405"/>
                    <a:gd name="connsiteY27" fmla="*/ 1895527 h 2522715"/>
                    <a:gd name="connsiteX28" fmla="*/ 1566712 w 3616405"/>
                    <a:gd name="connsiteY28" fmla="*/ 1937027 h 2522715"/>
                    <a:gd name="connsiteX29" fmla="*/ 1510166 w 3616405"/>
                    <a:gd name="connsiteY29" fmla="*/ 1960397 h 2522715"/>
                    <a:gd name="connsiteX30" fmla="*/ 672871 w 3616405"/>
                    <a:gd name="connsiteY30" fmla="*/ 1789296 h 2522715"/>
                    <a:gd name="connsiteX31" fmla="*/ 655944 w 3616405"/>
                    <a:gd name="connsiteY31" fmla="*/ 1763646 h 2522715"/>
                    <a:gd name="connsiteX32" fmla="*/ 655944 w 3616405"/>
                    <a:gd name="connsiteY32" fmla="*/ 1753491 h 2522715"/>
                    <a:gd name="connsiteX33" fmla="*/ 3580929 w 3616405"/>
                    <a:gd name="connsiteY33" fmla="*/ 1658598 h 2522715"/>
                    <a:gd name="connsiteX34" fmla="*/ 3592166 w 3616405"/>
                    <a:gd name="connsiteY34" fmla="*/ 1866570 h 2522715"/>
                    <a:gd name="connsiteX35" fmla="*/ 3616405 w 3616405"/>
                    <a:gd name="connsiteY35" fmla="*/ 2522715 h 2522715"/>
                    <a:gd name="connsiteX36" fmla="*/ 2864459 w 3616405"/>
                    <a:gd name="connsiteY36" fmla="*/ 2521169 h 2522715"/>
                    <a:gd name="connsiteX37" fmla="*/ 2875652 w 3616405"/>
                    <a:gd name="connsiteY37" fmla="*/ 2513910 h 2522715"/>
                    <a:gd name="connsiteX38" fmla="*/ 3580929 w 3616405"/>
                    <a:gd name="connsiteY38" fmla="*/ 1658598 h 2522715"/>
                    <a:gd name="connsiteX39" fmla="*/ 783911 w 3616405"/>
                    <a:gd name="connsiteY39" fmla="*/ 0 h 2522715"/>
                    <a:gd name="connsiteX40" fmla="*/ 1593621 w 3616405"/>
                    <a:gd name="connsiteY40" fmla="*/ 1295590 h 2522715"/>
                    <a:gd name="connsiteX41" fmla="*/ 1666345 w 3616405"/>
                    <a:gd name="connsiteY41" fmla="*/ 698707 h 2522715"/>
                    <a:gd name="connsiteX42" fmla="*/ 1616090 w 3616405"/>
                    <a:gd name="connsiteY42" fmla="*/ 664825 h 2522715"/>
                    <a:gd name="connsiteX43" fmla="*/ 1550091 w 3616405"/>
                    <a:gd name="connsiteY43" fmla="*/ 505483 h 2522715"/>
                    <a:gd name="connsiteX44" fmla="*/ 1775431 w 3616405"/>
                    <a:gd name="connsiteY44" fmla="*/ 280143 h 2522715"/>
                    <a:gd name="connsiteX45" fmla="*/ 2000772 w 3616405"/>
                    <a:gd name="connsiteY45" fmla="*/ 505483 h 2522715"/>
                    <a:gd name="connsiteX46" fmla="*/ 1934771 w 3616405"/>
                    <a:gd name="connsiteY46" fmla="*/ 664825 h 2522715"/>
                    <a:gd name="connsiteX47" fmla="*/ 1884518 w 3616405"/>
                    <a:gd name="connsiteY47" fmla="*/ 698707 h 2522715"/>
                    <a:gd name="connsiteX48" fmla="*/ 1933000 w 3616405"/>
                    <a:gd name="connsiteY48" fmla="*/ 1327674 h 2522715"/>
                    <a:gd name="connsiteX49" fmla="*/ 2789091 w 3616405"/>
                    <a:gd name="connsiteY49" fmla="*/ 12016 h 2522715"/>
                    <a:gd name="connsiteX50" fmla="*/ 2988199 w 3616405"/>
                    <a:gd name="connsiteY50" fmla="*/ 120089 h 2522715"/>
                    <a:gd name="connsiteX51" fmla="*/ 3409226 w 3616405"/>
                    <a:gd name="connsiteY51" fmla="*/ 583666 h 2522715"/>
                    <a:gd name="connsiteX52" fmla="*/ 3472621 w 3616405"/>
                    <a:gd name="connsiteY52" fmla="*/ 744789 h 2522715"/>
                    <a:gd name="connsiteX53" fmla="*/ 3455433 w 3616405"/>
                    <a:gd name="connsiteY53" fmla="*/ 763758 h 2522715"/>
                    <a:gd name="connsiteX54" fmla="*/ 3087202 w 3616405"/>
                    <a:gd name="connsiteY54" fmla="*/ 1175167 h 2522715"/>
                    <a:gd name="connsiteX55" fmla="*/ 3039988 w 3616405"/>
                    <a:gd name="connsiteY55" fmla="*/ 548083 h 2522715"/>
                    <a:gd name="connsiteX56" fmla="*/ 2882720 w 3616405"/>
                    <a:gd name="connsiteY56" fmla="*/ 441308 h 2522715"/>
                    <a:gd name="connsiteX57" fmla="*/ 1812625 w 3616405"/>
                    <a:gd name="connsiteY57" fmla="*/ 1657534 h 2522715"/>
                    <a:gd name="connsiteX58" fmla="*/ 1805377 w 3616405"/>
                    <a:gd name="connsiteY58" fmla="*/ 1623297 h 2522715"/>
                    <a:gd name="connsiteX59" fmla="*/ 1225271 w 3616405"/>
                    <a:gd name="connsiteY59" fmla="*/ 1398145 h 2522715"/>
                    <a:gd name="connsiteX60" fmla="*/ 679668 w 3616405"/>
                    <a:gd name="connsiteY60" fmla="*/ 1570366 h 2522715"/>
                    <a:gd name="connsiteX61" fmla="*/ 655944 w 3616405"/>
                    <a:gd name="connsiteY61" fmla="*/ 1606761 h 2522715"/>
                    <a:gd name="connsiteX62" fmla="*/ 655944 w 3616405"/>
                    <a:gd name="connsiteY62" fmla="*/ 1346146 h 2522715"/>
                    <a:gd name="connsiteX63" fmla="*/ 657554 w 3616405"/>
                    <a:gd name="connsiteY63" fmla="*/ 1321427 h 2522715"/>
                    <a:gd name="connsiteX64" fmla="*/ 41630 w 3616405"/>
                    <a:gd name="connsiteY64" fmla="*/ 1006841 h 2522715"/>
                    <a:gd name="connsiteX65" fmla="*/ 0 w 3616405"/>
                    <a:gd name="connsiteY65" fmla="*/ 1008985 h 2522715"/>
                    <a:gd name="connsiteX66" fmla="*/ 24332 w 3616405"/>
                    <a:gd name="connsiteY66" fmla="*/ 881813 h 2522715"/>
                    <a:gd name="connsiteX67" fmla="*/ 562663 w 3616405"/>
                    <a:gd name="connsiteY67" fmla="*/ 120089 h 2522715"/>
                    <a:gd name="connsiteX68" fmla="*/ 783911 w 3616405"/>
                    <a:gd name="connsiteY68" fmla="*/ 0 h 2522715"/>
                    <a:gd name="connsiteX0" fmla="*/ 656067 w 3616405"/>
                    <a:gd name="connsiteY0" fmla="*/ 2494235 h 2522715"/>
                    <a:gd name="connsiteX1" fmla="*/ 672148 w 3616405"/>
                    <a:gd name="connsiteY1" fmla="*/ 2516661 h 2522715"/>
                    <a:gd name="connsiteX2" fmla="*/ 656165 w 3616405"/>
                    <a:gd name="connsiteY2" fmla="*/ 2516628 h 2522715"/>
                    <a:gd name="connsiteX3" fmla="*/ 656067 w 3616405"/>
                    <a:gd name="connsiteY3" fmla="*/ 2494235 h 2522715"/>
                    <a:gd name="connsiteX4" fmla="*/ 655944 w 3616405"/>
                    <a:gd name="connsiteY4" fmla="*/ 2113398 h 2522715"/>
                    <a:gd name="connsiteX5" fmla="*/ 675952 w 3616405"/>
                    <a:gd name="connsiteY5" fmla="*/ 2141300 h 2522715"/>
                    <a:gd name="connsiteX6" fmla="*/ 1662816 w 3616405"/>
                    <a:gd name="connsiteY6" fmla="*/ 2230780 h 2522715"/>
                    <a:gd name="connsiteX7" fmla="*/ 1702213 w 3616405"/>
                    <a:gd name="connsiteY7" fmla="*/ 2200617 h 2522715"/>
                    <a:gd name="connsiteX8" fmla="*/ 1716612 w 3616405"/>
                    <a:gd name="connsiteY8" fmla="*/ 2221165 h 2522715"/>
                    <a:gd name="connsiteX9" fmla="*/ 1664497 w 3616405"/>
                    <a:gd name="connsiteY9" fmla="*/ 2264510 h 2522715"/>
                    <a:gd name="connsiteX10" fmla="*/ 672871 w 3616405"/>
                    <a:gd name="connsiteY10" fmla="*/ 2169962 h 2522715"/>
                    <a:gd name="connsiteX11" fmla="*/ 655944 w 3616405"/>
                    <a:gd name="connsiteY11" fmla="*/ 2144312 h 2522715"/>
                    <a:gd name="connsiteX12" fmla="*/ 655944 w 3616405"/>
                    <a:gd name="connsiteY12" fmla="*/ 2113398 h 2522715"/>
                    <a:gd name="connsiteX13" fmla="*/ 2469232 w 3616405"/>
                    <a:gd name="connsiteY13" fmla="*/ 1825005 h 2522715"/>
                    <a:gd name="connsiteX14" fmla="*/ 2512675 w 3616405"/>
                    <a:gd name="connsiteY14" fmla="*/ 1904557 h 2522715"/>
                    <a:gd name="connsiteX15" fmla="*/ 2512836 w 3616405"/>
                    <a:gd name="connsiteY15" fmla="*/ 2484692 h 2522715"/>
                    <a:gd name="connsiteX16" fmla="*/ 2520636 w 3616405"/>
                    <a:gd name="connsiteY16" fmla="*/ 2520461 h 2522715"/>
                    <a:gd name="connsiteX17" fmla="*/ 1816104 w 3616405"/>
                    <a:gd name="connsiteY17" fmla="*/ 2519013 h 2522715"/>
                    <a:gd name="connsiteX18" fmla="*/ 1815845 w 3616405"/>
                    <a:gd name="connsiteY18" fmla="*/ 2459271 h 2522715"/>
                    <a:gd name="connsiteX19" fmla="*/ 1854708 w 3616405"/>
                    <a:gd name="connsiteY19" fmla="*/ 2418239 h 2522715"/>
                    <a:gd name="connsiteX20" fmla="*/ 2403066 w 3616405"/>
                    <a:gd name="connsiteY20" fmla="*/ 1851496 h 2522715"/>
                    <a:gd name="connsiteX21" fmla="*/ 2469232 w 3616405"/>
                    <a:gd name="connsiteY21" fmla="*/ 1825005 h 2522715"/>
                    <a:gd name="connsiteX22" fmla="*/ 655944 w 3616405"/>
                    <a:gd name="connsiteY22" fmla="*/ 1753491 h 2522715"/>
                    <a:gd name="connsiteX23" fmla="*/ 679668 w 3616405"/>
                    <a:gd name="connsiteY23" fmla="*/ 1789886 h 2522715"/>
                    <a:gd name="connsiteX24" fmla="*/ 1225271 w 3616405"/>
                    <a:gd name="connsiteY24" fmla="*/ 1962107 h 2522715"/>
                    <a:gd name="connsiteX25" fmla="*/ 1556340 w 3616405"/>
                    <a:gd name="connsiteY25" fmla="*/ 1913949 h 2522715"/>
                    <a:gd name="connsiteX26" fmla="*/ 1603226 w 3616405"/>
                    <a:gd name="connsiteY26" fmla="*/ 1895527 h 2522715"/>
                    <a:gd name="connsiteX27" fmla="*/ 1566712 w 3616405"/>
                    <a:gd name="connsiteY27" fmla="*/ 1937027 h 2522715"/>
                    <a:gd name="connsiteX28" fmla="*/ 1510166 w 3616405"/>
                    <a:gd name="connsiteY28" fmla="*/ 1960397 h 2522715"/>
                    <a:gd name="connsiteX29" fmla="*/ 672871 w 3616405"/>
                    <a:gd name="connsiteY29" fmla="*/ 1789296 h 2522715"/>
                    <a:gd name="connsiteX30" fmla="*/ 655944 w 3616405"/>
                    <a:gd name="connsiteY30" fmla="*/ 1763646 h 2522715"/>
                    <a:gd name="connsiteX31" fmla="*/ 655944 w 3616405"/>
                    <a:gd name="connsiteY31" fmla="*/ 1753491 h 2522715"/>
                    <a:gd name="connsiteX32" fmla="*/ 3580929 w 3616405"/>
                    <a:gd name="connsiteY32" fmla="*/ 1658598 h 2522715"/>
                    <a:gd name="connsiteX33" fmla="*/ 3592166 w 3616405"/>
                    <a:gd name="connsiteY33" fmla="*/ 1866570 h 2522715"/>
                    <a:gd name="connsiteX34" fmla="*/ 3616405 w 3616405"/>
                    <a:gd name="connsiteY34" fmla="*/ 2522715 h 2522715"/>
                    <a:gd name="connsiteX35" fmla="*/ 2864459 w 3616405"/>
                    <a:gd name="connsiteY35" fmla="*/ 2521169 h 2522715"/>
                    <a:gd name="connsiteX36" fmla="*/ 2875652 w 3616405"/>
                    <a:gd name="connsiteY36" fmla="*/ 2513910 h 2522715"/>
                    <a:gd name="connsiteX37" fmla="*/ 3580929 w 3616405"/>
                    <a:gd name="connsiteY37" fmla="*/ 1658598 h 2522715"/>
                    <a:gd name="connsiteX38" fmla="*/ 783911 w 3616405"/>
                    <a:gd name="connsiteY38" fmla="*/ 0 h 2522715"/>
                    <a:gd name="connsiteX39" fmla="*/ 1593621 w 3616405"/>
                    <a:gd name="connsiteY39" fmla="*/ 1295590 h 2522715"/>
                    <a:gd name="connsiteX40" fmla="*/ 1666345 w 3616405"/>
                    <a:gd name="connsiteY40" fmla="*/ 698707 h 2522715"/>
                    <a:gd name="connsiteX41" fmla="*/ 1616090 w 3616405"/>
                    <a:gd name="connsiteY41" fmla="*/ 664825 h 2522715"/>
                    <a:gd name="connsiteX42" fmla="*/ 1550091 w 3616405"/>
                    <a:gd name="connsiteY42" fmla="*/ 505483 h 2522715"/>
                    <a:gd name="connsiteX43" fmla="*/ 1775431 w 3616405"/>
                    <a:gd name="connsiteY43" fmla="*/ 280143 h 2522715"/>
                    <a:gd name="connsiteX44" fmla="*/ 2000772 w 3616405"/>
                    <a:gd name="connsiteY44" fmla="*/ 505483 h 2522715"/>
                    <a:gd name="connsiteX45" fmla="*/ 1934771 w 3616405"/>
                    <a:gd name="connsiteY45" fmla="*/ 664825 h 2522715"/>
                    <a:gd name="connsiteX46" fmla="*/ 1884518 w 3616405"/>
                    <a:gd name="connsiteY46" fmla="*/ 698707 h 2522715"/>
                    <a:gd name="connsiteX47" fmla="*/ 1933000 w 3616405"/>
                    <a:gd name="connsiteY47" fmla="*/ 1327674 h 2522715"/>
                    <a:gd name="connsiteX48" fmla="*/ 2789091 w 3616405"/>
                    <a:gd name="connsiteY48" fmla="*/ 12016 h 2522715"/>
                    <a:gd name="connsiteX49" fmla="*/ 2988199 w 3616405"/>
                    <a:gd name="connsiteY49" fmla="*/ 120089 h 2522715"/>
                    <a:gd name="connsiteX50" fmla="*/ 3409226 w 3616405"/>
                    <a:gd name="connsiteY50" fmla="*/ 583666 h 2522715"/>
                    <a:gd name="connsiteX51" fmla="*/ 3472621 w 3616405"/>
                    <a:gd name="connsiteY51" fmla="*/ 744789 h 2522715"/>
                    <a:gd name="connsiteX52" fmla="*/ 3455433 w 3616405"/>
                    <a:gd name="connsiteY52" fmla="*/ 763758 h 2522715"/>
                    <a:gd name="connsiteX53" fmla="*/ 3087202 w 3616405"/>
                    <a:gd name="connsiteY53" fmla="*/ 1175167 h 2522715"/>
                    <a:gd name="connsiteX54" fmla="*/ 3039988 w 3616405"/>
                    <a:gd name="connsiteY54" fmla="*/ 548083 h 2522715"/>
                    <a:gd name="connsiteX55" fmla="*/ 2882720 w 3616405"/>
                    <a:gd name="connsiteY55" fmla="*/ 441308 h 2522715"/>
                    <a:gd name="connsiteX56" fmla="*/ 1812625 w 3616405"/>
                    <a:gd name="connsiteY56" fmla="*/ 1657534 h 2522715"/>
                    <a:gd name="connsiteX57" fmla="*/ 1805377 w 3616405"/>
                    <a:gd name="connsiteY57" fmla="*/ 1623297 h 2522715"/>
                    <a:gd name="connsiteX58" fmla="*/ 1225271 w 3616405"/>
                    <a:gd name="connsiteY58" fmla="*/ 1398145 h 2522715"/>
                    <a:gd name="connsiteX59" fmla="*/ 679668 w 3616405"/>
                    <a:gd name="connsiteY59" fmla="*/ 1570366 h 2522715"/>
                    <a:gd name="connsiteX60" fmla="*/ 655944 w 3616405"/>
                    <a:gd name="connsiteY60" fmla="*/ 1606761 h 2522715"/>
                    <a:gd name="connsiteX61" fmla="*/ 655944 w 3616405"/>
                    <a:gd name="connsiteY61" fmla="*/ 1346146 h 2522715"/>
                    <a:gd name="connsiteX62" fmla="*/ 657554 w 3616405"/>
                    <a:gd name="connsiteY62" fmla="*/ 1321427 h 2522715"/>
                    <a:gd name="connsiteX63" fmla="*/ 41630 w 3616405"/>
                    <a:gd name="connsiteY63" fmla="*/ 1006841 h 2522715"/>
                    <a:gd name="connsiteX64" fmla="*/ 0 w 3616405"/>
                    <a:gd name="connsiteY64" fmla="*/ 1008985 h 2522715"/>
                    <a:gd name="connsiteX65" fmla="*/ 24332 w 3616405"/>
                    <a:gd name="connsiteY65" fmla="*/ 881813 h 2522715"/>
                    <a:gd name="connsiteX66" fmla="*/ 562663 w 3616405"/>
                    <a:gd name="connsiteY66" fmla="*/ 120089 h 2522715"/>
                    <a:gd name="connsiteX67" fmla="*/ 783911 w 3616405"/>
                    <a:gd name="connsiteY67" fmla="*/ 0 h 2522715"/>
                    <a:gd name="connsiteX0" fmla="*/ 656067 w 3616405"/>
                    <a:gd name="connsiteY0" fmla="*/ 2494235 h 2522715"/>
                    <a:gd name="connsiteX1" fmla="*/ 672148 w 3616405"/>
                    <a:gd name="connsiteY1" fmla="*/ 2516661 h 2522715"/>
                    <a:gd name="connsiteX2" fmla="*/ 656165 w 3616405"/>
                    <a:gd name="connsiteY2" fmla="*/ 2516628 h 2522715"/>
                    <a:gd name="connsiteX3" fmla="*/ 656067 w 3616405"/>
                    <a:gd name="connsiteY3" fmla="*/ 2494235 h 2522715"/>
                    <a:gd name="connsiteX4" fmla="*/ 655944 w 3616405"/>
                    <a:gd name="connsiteY4" fmla="*/ 2113398 h 2522715"/>
                    <a:gd name="connsiteX5" fmla="*/ 675952 w 3616405"/>
                    <a:gd name="connsiteY5" fmla="*/ 2141300 h 2522715"/>
                    <a:gd name="connsiteX6" fmla="*/ 1662816 w 3616405"/>
                    <a:gd name="connsiteY6" fmla="*/ 2230780 h 2522715"/>
                    <a:gd name="connsiteX7" fmla="*/ 1702213 w 3616405"/>
                    <a:gd name="connsiteY7" fmla="*/ 2200617 h 2522715"/>
                    <a:gd name="connsiteX8" fmla="*/ 1716612 w 3616405"/>
                    <a:gd name="connsiteY8" fmla="*/ 2221165 h 2522715"/>
                    <a:gd name="connsiteX9" fmla="*/ 1664497 w 3616405"/>
                    <a:gd name="connsiteY9" fmla="*/ 2264510 h 2522715"/>
                    <a:gd name="connsiteX10" fmla="*/ 672871 w 3616405"/>
                    <a:gd name="connsiteY10" fmla="*/ 2169962 h 2522715"/>
                    <a:gd name="connsiteX11" fmla="*/ 655944 w 3616405"/>
                    <a:gd name="connsiteY11" fmla="*/ 2144312 h 2522715"/>
                    <a:gd name="connsiteX12" fmla="*/ 655944 w 3616405"/>
                    <a:gd name="connsiteY12" fmla="*/ 2113398 h 2522715"/>
                    <a:gd name="connsiteX13" fmla="*/ 2469232 w 3616405"/>
                    <a:gd name="connsiteY13" fmla="*/ 1825005 h 2522715"/>
                    <a:gd name="connsiteX14" fmla="*/ 2512675 w 3616405"/>
                    <a:gd name="connsiteY14" fmla="*/ 1904557 h 2522715"/>
                    <a:gd name="connsiteX15" fmla="*/ 2512836 w 3616405"/>
                    <a:gd name="connsiteY15" fmla="*/ 2484692 h 2522715"/>
                    <a:gd name="connsiteX16" fmla="*/ 2520636 w 3616405"/>
                    <a:gd name="connsiteY16" fmla="*/ 2520461 h 2522715"/>
                    <a:gd name="connsiteX17" fmla="*/ 1816104 w 3616405"/>
                    <a:gd name="connsiteY17" fmla="*/ 2519013 h 2522715"/>
                    <a:gd name="connsiteX18" fmla="*/ 1815845 w 3616405"/>
                    <a:gd name="connsiteY18" fmla="*/ 2459271 h 2522715"/>
                    <a:gd name="connsiteX19" fmla="*/ 2403066 w 3616405"/>
                    <a:gd name="connsiteY19" fmla="*/ 1851496 h 2522715"/>
                    <a:gd name="connsiteX20" fmla="*/ 2469232 w 3616405"/>
                    <a:gd name="connsiteY20" fmla="*/ 1825005 h 2522715"/>
                    <a:gd name="connsiteX21" fmla="*/ 655944 w 3616405"/>
                    <a:gd name="connsiteY21" fmla="*/ 1753491 h 2522715"/>
                    <a:gd name="connsiteX22" fmla="*/ 679668 w 3616405"/>
                    <a:gd name="connsiteY22" fmla="*/ 1789886 h 2522715"/>
                    <a:gd name="connsiteX23" fmla="*/ 1225271 w 3616405"/>
                    <a:gd name="connsiteY23" fmla="*/ 1962107 h 2522715"/>
                    <a:gd name="connsiteX24" fmla="*/ 1556340 w 3616405"/>
                    <a:gd name="connsiteY24" fmla="*/ 1913949 h 2522715"/>
                    <a:gd name="connsiteX25" fmla="*/ 1603226 w 3616405"/>
                    <a:gd name="connsiteY25" fmla="*/ 1895527 h 2522715"/>
                    <a:gd name="connsiteX26" fmla="*/ 1566712 w 3616405"/>
                    <a:gd name="connsiteY26" fmla="*/ 1937027 h 2522715"/>
                    <a:gd name="connsiteX27" fmla="*/ 1510166 w 3616405"/>
                    <a:gd name="connsiteY27" fmla="*/ 1960397 h 2522715"/>
                    <a:gd name="connsiteX28" fmla="*/ 672871 w 3616405"/>
                    <a:gd name="connsiteY28" fmla="*/ 1789296 h 2522715"/>
                    <a:gd name="connsiteX29" fmla="*/ 655944 w 3616405"/>
                    <a:gd name="connsiteY29" fmla="*/ 1763646 h 2522715"/>
                    <a:gd name="connsiteX30" fmla="*/ 655944 w 3616405"/>
                    <a:gd name="connsiteY30" fmla="*/ 1753491 h 2522715"/>
                    <a:gd name="connsiteX31" fmla="*/ 3580929 w 3616405"/>
                    <a:gd name="connsiteY31" fmla="*/ 1658598 h 2522715"/>
                    <a:gd name="connsiteX32" fmla="*/ 3592166 w 3616405"/>
                    <a:gd name="connsiteY32" fmla="*/ 1866570 h 2522715"/>
                    <a:gd name="connsiteX33" fmla="*/ 3616405 w 3616405"/>
                    <a:gd name="connsiteY33" fmla="*/ 2522715 h 2522715"/>
                    <a:gd name="connsiteX34" fmla="*/ 2864459 w 3616405"/>
                    <a:gd name="connsiteY34" fmla="*/ 2521169 h 2522715"/>
                    <a:gd name="connsiteX35" fmla="*/ 2875652 w 3616405"/>
                    <a:gd name="connsiteY35" fmla="*/ 2513910 h 2522715"/>
                    <a:gd name="connsiteX36" fmla="*/ 3580929 w 3616405"/>
                    <a:gd name="connsiteY36" fmla="*/ 1658598 h 2522715"/>
                    <a:gd name="connsiteX37" fmla="*/ 783911 w 3616405"/>
                    <a:gd name="connsiteY37" fmla="*/ 0 h 2522715"/>
                    <a:gd name="connsiteX38" fmla="*/ 1593621 w 3616405"/>
                    <a:gd name="connsiteY38" fmla="*/ 1295590 h 2522715"/>
                    <a:gd name="connsiteX39" fmla="*/ 1666345 w 3616405"/>
                    <a:gd name="connsiteY39" fmla="*/ 698707 h 2522715"/>
                    <a:gd name="connsiteX40" fmla="*/ 1616090 w 3616405"/>
                    <a:gd name="connsiteY40" fmla="*/ 664825 h 2522715"/>
                    <a:gd name="connsiteX41" fmla="*/ 1550091 w 3616405"/>
                    <a:gd name="connsiteY41" fmla="*/ 505483 h 2522715"/>
                    <a:gd name="connsiteX42" fmla="*/ 1775431 w 3616405"/>
                    <a:gd name="connsiteY42" fmla="*/ 280143 h 2522715"/>
                    <a:gd name="connsiteX43" fmla="*/ 2000772 w 3616405"/>
                    <a:gd name="connsiteY43" fmla="*/ 505483 h 2522715"/>
                    <a:gd name="connsiteX44" fmla="*/ 1934771 w 3616405"/>
                    <a:gd name="connsiteY44" fmla="*/ 664825 h 2522715"/>
                    <a:gd name="connsiteX45" fmla="*/ 1884518 w 3616405"/>
                    <a:gd name="connsiteY45" fmla="*/ 698707 h 2522715"/>
                    <a:gd name="connsiteX46" fmla="*/ 1933000 w 3616405"/>
                    <a:gd name="connsiteY46" fmla="*/ 1327674 h 2522715"/>
                    <a:gd name="connsiteX47" fmla="*/ 2789091 w 3616405"/>
                    <a:gd name="connsiteY47" fmla="*/ 12016 h 2522715"/>
                    <a:gd name="connsiteX48" fmla="*/ 2988199 w 3616405"/>
                    <a:gd name="connsiteY48" fmla="*/ 120089 h 2522715"/>
                    <a:gd name="connsiteX49" fmla="*/ 3409226 w 3616405"/>
                    <a:gd name="connsiteY49" fmla="*/ 583666 h 2522715"/>
                    <a:gd name="connsiteX50" fmla="*/ 3472621 w 3616405"/>
                    <a:gd name="connsiteY50" fmla="*/ 744789 h 2522715"/>
                    <a:gd name="connsiteX51" fmla="*/ 3455433 w 3616405"/>
                    <a:gd name="connsiteY51" fmla="*/ 763758 h 2522715"/>
                    <a:gd name="connsiteX52" fmla="*/ 3087202 w 3616405"/>
                    <a:gd name="connsiteY52" fmla="*/ 1175167 h 2522715"/>
                    <a:gd name="connsiteX53" fmla="*/ 3039988 w 3616405"/>
                    <a:gd name="connsiteY53" fmla="*/ 548083 h 2522715"/>
                    <a:gd name="connsiteX54" fmla="*/ 2882720 w 3616405"/>
                    <a:gd name="connsiteY54" fmla="*/ 441308 h 2522715"/>
                    <a:gd name="connsiteX55" fmla="*/ 1812625 w 3616405"/>
                    <a:gd name="connsiteY55" fmla="*/ 1657534 h 2522715"/>
                    <a:gd name="connsiteX56" fmla="*/ 1805377 w 3616405"/>
                    <a:gd name="connsiteY56" fmla="*/ 1623297 h 2522715"/>
                    <a:gd name="connsiteX57" fmla="*/ 1225271 w 3616405"/>
                    <a:gd name="connsiteY57" fmla="*/ 1398145 h 2522715"/>
                    <a:gd name="connsiteX58" fmla="*/ 679668 w 3616405"/>
                    <a:gd name="connsiteY58" fmla="*/ 1570366 h 2522715"/>
                    <a:gd name="connsiteX59" fmla="*/ 655944 w 3616405"/>
                    <a:gd name="connsiteY59" fmla="*/ 1606761 h 2522715"/>
                    <a:gd name="connsiteX60" fmla="*/ 655944 w 3616405"/>
                    <a:gd name="connsiteY60" fmla="*/ 1346146 h 2522715"/>
                    <a:gd name="connsiteX61" fmla="*/ 657554 w 3616405"/>
                    <a:gd name="connsiteY61" fmla="*/ 1321427 h 2522715"/>
                    <a:gd name="connsiteX62" fmla="*/ 41630 w 3616405"/>
                    <a:gd name="connsiteY62" fmla="*/ 1006841 h 2522715"/>
                    <a:gd name="connsiteX63" fmla="*/ 0 w 3616405"/>
                    <a:gd name="connsiteY63" fmla="*/ 1008985 h 2522715"/>
                    <a:gd name="connsiteX64" fmla="*/ 24332 w 3616405"/>
                    <a:gd name="connsiteY64" fmla="*/ 881813 h 2522715"/>
                    <a:gd name="connsiteX65" fmla="*/ 562663 w 3616405"/>
                    <a:gd name="connsiteY65" fmla="*/ 120089 h 2522715"/>
                    <a:gd name="connsiteX66" fmla="*/ 783911 w 3616405"/>
                    <a:gd name="connsiteY66" fmla="*/ 0 h 2522715"/>
                    <a:gd name="connsiteX0" fmla="*/ 656067 w 3616405"/>
                    <a:gd name="connsiteY0" fmla="*/ 2494235 h 2522715"/>
                    <a:gd name="connsiteX1" fmla="*/ 672148 w 3616405"/>
                    <a:gd name="connsiteY1" fmla="*/ 2516661 h 2522715"/>
                    <a:gd name="connsiteX2" fmla="*/ 656165 w 3616405"/>
                    <a:gd name="connsiteY2" fmla="*/ 2516628 h 2522715"/>
                    <a:gd name="connsiteX3" fmla="*/ 656067 w 3616405"/>
                    <a:gd name="connsiteY3" fmla="*/ 2494235 h 2522715"/>
                    <a:gd name="connsiteX4" fmla="*/ 655944 w 3616405"/>
                    <a:gd name="connsiteY4" fmla="*/ 2113398 h 2522715"/>
                    <a:gd name="connsiteX5" fmla="*/ 675952 w 3616405"/>
                    <a:gd name="connsiteY5" fmla="*/ 2141300 h 2522715"/>
                    <a:gd name="connsiteX6" fmla="*/ 1662816 w 3616405"/>
                    <a:gd name="connsiteY6" fmla="*/ 2230780 h 2522715"/>
                    <a:gd name="connsiteX7" fmla="*/ 1702213 w 3616405"/>
                    <a:gd name="connsiteY7" fmla="*/ 2200617 h 2522715"/>
                    <a:gd name="connsiteX8" fmla="*/ 1716612 w 3616405"/>
                    <a:gd name="connsiteY8" fmla="*/ 2221165 h 2522715"/>
                    <a:gd name="connsiteX9" fmla="*/ 1664497 w 3616405"/>
                    <a:gd name="connsiteY9" fmla="*/ 2264510 h 2522715"/>
                    <a:gd name="connsiteX10" fmla="*/ 672871 w 3616405"/>
                    <a:gd name="connsiteY10" fmla="*/ 2169962 h 2522715"/>
                    <a:gd name="connsiteX11" fmla="*/ 655944 w 3616405"/>
                    <a:gd name="connsiteY11" fmla="*/ 2144312 h 2522715"/>
                    <a:gd name="connsiteX12" fmla="*/ 655944 w 3616405"/>
                    <a:gd name="connsiteY12" fmla="*/ 2113398 h 2522715"/>
                    <a:gd name="connsiteX13" fmla="*/ 2469232 w 3616405"/>
                    <a:gd name="connsiteY13" fmla="*/ 1825005 h 2522715"/>
                    <a:gd name="connsiteX14" fmla="*/ 2512675 w 3616405"/>
                    <a:gd name="connsiteY14" fmla="*/ 1904557 h 2522715"/>
                    <a:gd name="connsiteX15" fmla="*/ 2512836 w 3616405"/>
                    <a:gd name="connsiteY15" fmla="*/ 2484692 h 2522715"/>
                    <a:gd name="connsiteX16" fmla="*/ 2520636 w 3616405"/>
                    <a:gd name="connsiteY16" fmla="*/ 2520461 h 2522715"/>
                    <a:gd name="connsiteX17" fmla="*/ 1816104 w 3616405"/>
                    <a:gd name="connsiteY17" fmla="*/ 2519013 h 2522715"/>
                    <a:gd name="connsiteX18" fmla="*/ 1815845 w 3616405"/>
                    <a:gd name="connsiteY18" fmla="*/ 2459271 h 2522715"/>
                    <a:gd name="connsiteX19" fmla="*/ 2403066 w 3616405"/>
                    <a:gd name="connsiteY19" fmla="*/ 1851496 h 2522715"/>
                    <a:gd name="connsiteX20" fmla="*/ 2469232 w 3616405"/>
                    <a:gd name="connsiteY20" fmla="*/ 1825005 h 2522715"/>
                    <a:gd name="connsiteX21" fmla="*/ 655944 w 3616405"/>
                    <a:gd name="connsiteY21" fmla="*/ 1753491 h 2522715"/>
                    <a:gd name="connsiteX22" fmla="*/ 679668 w 3616405"/>
                    <a:gd name="connsiteY22" fmla="*/ 1789886 h 2522715"/>
                    <a:gd name="connsiteX23" fmla="*/ 1225271 w 3616405"/>
                    <a:gd name="connsiteY23" fmla="*/ 1962107 h 2522715"/>
                    <a:gd name="connsiteX24" fmla="*/ 1556340 w 3616405"/>
                    <a:gd name="connsiteY24" fmla="*/ 1913949 h 2522715"/>
                    <a:gd name="connsiteX25" fmla="*/ 1566712 w 3616405"/>
                    <a:gd name="connsiteY25" fmla="*/ 1937027 h 2522715"/>
                    <a:gd name="connsiteX26" fmla="*/ 1510166 w 3616405"/>
                    <a:gd name="connsiteY26" fmla="*/ 1960397 h 2522715"/>
                    <a:gd name="connsiteX27" fmla="*/ 672871 w 3616405"/>
                    <a:gd name="connsiteY27" fmla="*/ 1789296 h 2522715"/>
                    <a:gd name="connsiteX28" fmla="*/ 655944 w 3616405"/>
                    <a:gd name="connsiteY28" fmla="*/ 1763646 h 2522715"/>
                    <a:gd name="connsiteX29" fmla="*/ 655944 w 3616405"/>
                    <a:gd name="connsiteY29" fmla="*/ 1753491 h 2522715"/>
                    <a:gd name="connsiteX30" fmla="*/ 3580929 w 3616405"/>
                    <a:gd name="connsiteY30" fmla="*/ 1658598 h 2522715"/>
                    <a:gd name="connsiteX31" fmla="*/ 3592166 w 3616405"/>
                    <a:gd name="connsiteY31" fmla="*/ 1866570 h 2522715"/>
                    <a:gd name="connsiteX32" fmla="*/ 3616405 w 3616405"/>
                    <a:gd name="connsiteY32" fmla="*/ 2522715 h 2522715"/>
                    <a:gd name="connsiteX33" fmla="*/ 2864459 w 3616405"/>
                    <a:gd name="connsiteY33" fmla="*/ 2521169 h 2522715"/>
                    <a:gd name="connsiteX34" fmla="*/ 2875652 w 3616405"/>
                    <a:gd name="connsiteY34" fmla="*/ 2513910 h 2522715"/>
                    <a:gd name="connsiteX35" fmla="*/ 3580929 w 3616405"/>
                    <a:gd name="connsiteY35" fmla="*/ 1658598 h 2522715"/>
                    <a:gd name="connsiteX36" fmla="*/ 783911 w 3616405"/>
                    <a:gd name="connsiteY36" fmla="*/ 0 h 2522715"/>
                    <a:gd name="connsiteX37" fmla="*/ 1593621 w 3616405"/>
                    <a:gd name="connsiteY37" fmla="*/ 1295590 h 2522715"/>
                    <a:gd name="connsiteX38" fmla="*/ 1666345 w 3616405"/>
                    <a:gd name="connsiteY38" fmla="*/ 698707 h 2522715"/>
                    <a:gd name="connsiteX39" fmla="*/ 1616090 w 3616405"/>
                    <a:gd name="connsiteY39" fmla="*/ 664825 h 2522715"/>
                    <a:gd name="connsiteX40" fmla="*/ 1550091 w 3616405"/>
                    <a:gd name="connsiteY40" fmla="*/ 505483 h 2522715"/>
                    <a:gd name="connsiteX41" fmla="*/ 1775431 w 3616405"/>
                    <a:gd name="connsiteY41" fmla="*/ 280143 h 2522715"/>
                    <a:gd name="connsiteX42" fmla="*/ 2000772 w 3616405"/>
                    <a:gd name="connsiteY42" fmla="*/ 505483 h 2522715"/>
                    <a:gd name="connsiteX43" fmla="*/ 1934771 w 3616405"/>
                    <a:gd name="connsiteY43" fmla="*/ 664825 h 2522715"/>
                    <a:gd name="connsiteX44" fmla="*/ 1884518 w 3616405"/>
                    <a:gd name="connsiteY44" fmla="*/ 698707 h 2522715"/>
                    <a:gd name="connsiteX45" fmla="*/ 1933000 w 3616405"/>
                    <a:gd name="connsiteY45" fmla="*/ 1327674 h 2522715"/>
                    <a:gd name="connsiteX46" fmla="*/ 2789091 w 3616405"/>
                    <a:gd name="connsiteY46" fmla="*/ 12016 h 2522715"/>
                    <a:gd name="connsiteX47" fmla="*/ 2988199 w 3616405"/>
                    <a:gd name="connsiteY47" fmla="*/ 120089 h 2522715"/>
                    <a:gd name="connsiteX48" fmla="*/ 3409226 w 3616405"/>
                    <a:gd name="connsiteY48" fmla="*/ 583666 h 2522715"/>
                    <a:gd name="connsiteX49" fmla="*/ 3472621 w 3616405"/>
                    <a:gd name="connsiteY49" fmla="*/ 744789 h 2522715"/>
                    <a:gd name="connsiteX50" fmla="*/ 3455433 w 3616405"/>
                    <a:gd name="connsiteY50" fmla="*/ 763758 h 2522715"/>
                    <a:gd name="connsiteX51" fmla="*/ 3087202 w 3616405"/>
                    <a:gd name="connsiteY51" fmla="*/ 1175167 h 2522715"/>
                    <a:gd name="connsiteX52" fmla="*/ 3039988 w 3616405"/>
                    <a:gd name="connsiteY52" fmla="*/ 548083 h 2522715"/>
                    <a:gd name="connsiteX53" fmla="*/ 2882720 w 3616405"/>
                    <a:gd name="connsiteY53" fmla="*/ 441308 h 2522715"/>
                    <a:gd name="connsiteX54" fmla="*/ 1812625 w 3616405"/>
                    <a:gd name="connsiteY54" fmla="*/ 1657534 h 2522715"/>
                    <a:gd name="connsiteX55" fmla="*/ 1805377 w 3616405"/>
                    <a:gd name="connsiteY55" fmla="*/ 1623297 h 2522715"/>
                    <a:gd name="connsiteX56" fmla="*/ 1225271 w 3616405"/>
                    <a:gd name="connsiteY56" fmla="*/ 1398145 h 2522715"/>
                    <a:gd name="connsiteX57" fmla="*/ 679668 w 3616405"/>
                    <a:gd name="connsiteY57" fmla="*/ 1570366 h 2522715"/>
                    <a:gd name="connsiteX58" fmla="*/ 655944 w 3616405"/>
                    <a:gd name="connsiteY58" fmla="*/ 1606761 h 2522715"/>
                    <a:gd name="connsiteX59" fmla="*/ 655944 w 3616405"/>
                    <a:gd name="connsiteY59" fmla="*/ 1346146 h 2522715"/>
                    <a:gd name="connsiteX60" fmla="*/ 657554 w 3616405"/>
                    <a:gd name="connsiteY60" fmla="*/ 1321427 h 2522715"/>
                    <a:gd name="connsiteX61" fmla="*/ 41630 w 3616405"/>
                    <a:gd name="connsiteY61" fmla="*/ 1006841 h 2522715"/>
                    <a:gd name="connsiteX62" fmla="*/ 0 w 3616405"/>
                    <a:gd name="connsiteY62" fmla="*/ 1008985 h 2522715"/>
                    <a:gd name="connsiteX63" fmla="*/ 24332 w 3616405"/>
                    <a:gd name="connsiteY63" fmla="*/ 881813 h 2522715"/>
                    <a:gd name="connsiteX64" fmla="*/ 562663 w 3616405"/>
                    <a:gd name="connsiteY64" fmla="*/ 120089 h 2522715"/>
                    <a:gd name="connsiteX65" fmla="*/ 783911 w 3616405"/>
                    <a:gd name="connsiteY65" fmla="*/ 0 h 2522715"/>
                    <a:gd name="connsiteX0" fmla="*/ 656067 w 3616405"/>
                    <a:gd name="connsiteY0" fmla="*/ 2494235 h 2522715"/>
                    <a:gd name="connsiteX1" fmla="*/ 672148 w 3616405"/>
                    <a:gd name="connsiteY1" fmla="*/ 2516661 h 2522715"/>
                    <a:gd name="connsiteX2" fmla="*/ 656165 w 3616405"/>
                    <a:gd name="connsiteY2" fmla="*/ 2516628 h 2522715"/>
                    <a:gd name="connsiteX3" fmla="*/ 656067 w 3616405"/>
                    <a:gd name="connsiteY3" fmla="*/ 2494235 h 2522715"/>
                    <a:gd name="connsiteX4" fmla="*/ 655944 w 3616405"/>
                    <a:gd name="connsiteY4" fmla="*/ 2113398 h 2522715"/>
                    <a:gd name="connsiteX5" fmla="*/ 675952 w 3616405"/>
                    <a:gd name="connsiteY5" fmla="*/ 2141300 h 2522715"/>
                    <a:gd name="connsiteX6" fmla="*/ 1662816 w 3616405"/>
                    <a:gd name="connsiteY6" fmla="*/ 2230780 h 2522715"/>
                    <a:gd name="connsiteX7" fmla="*/ 1702213 w 3616405"/>
                    <a:gd name="connsiteY7" fmla="*/ 2200617 h 2522715"/>
                    <a:gd name="connsiteX8" fmla="*/ 1716612 w 3616405"/>
                    <a:gd name="connsiteY8" fmla="*/ 2221165 h 2522715"/>
                    <a:gd name="connsiteX9" fmla="*/ 1664497 w 3616405"/>
                    <a:gd name="connsiteY9" fmla="*/ 2264510 h 2522715"/>
                    <a:gd name="connsiteX10" fmla="*/ 672871 w 3616405"/>
                    <a:gd name="connsiteY10" fmla="*/ 2169962 h 2522715"/>
                    <a:gd name="connsiteX11" fmla="*/ 655944 w 3616405"/>
                    <a:gd name="connsiteY11" fmla="*/ 2144312 h 2522715"/>
                    <a:gd name="connsiteX12" fmla="*/ 655944 w 3616405"/>
                    <a:gd name="connsiteY12" fmla="*/ 2113398 h 2522715"/>
                    <a:gd name="connsiteX13" fmla="*/ 2469232 w 3616405"/>
                    <a:gd name="connsiteY13" fmla="*/ 1825005 h 2522715"/>
                    <a:gd name="connsiteX14" fmla="*/ 2512675 w 3616405"/>
                    <a:gd name="connsiteY14" fmla="*/ 1904557 h 2522715"/>
                    <a:gd name="connsiteX15" fmla="*/ 2512836 w 3616405"/>
                    <a:gd name="connsiteY15" fmla="*/ 2484692 h 2522715"/>
                    <a:gd name="connsiteX16" fmla="*/ 2520636 w 3616405"/>
                    <a:gd name="connsiteY16" fmla="*/ 2520461 h 2522715"/>
                    <a:gd name="connsiteX17" fmla="*/ 1816104 w 3616405"/>
                    <a:gd name="connsiteY17" fmla="*/ 2519013 h 2522715"/>
                    <a:gd name="connsiteX18" fmla="*/ 1815845 w 3616405"/>
                    <a:gd name="connsiteY18" fmla="*/ 2459271 h 2522715"/>
                    <a:gd name="connsiteX19" fmla="*/ 2403066 w 3616405"/>
                    <a:gd name="connsiteY19" fmla="*/ 1851496 h 2522715"/>
                    <a:gd name="connsiteX20" fmla="*/ 2469232 w 3616405"/>
                    <a:gd name="connsiteY20" fmla="*/ 1825005 h 2522715"/>
                    <a:gd name="connsiteX21" fmla="*/ 655944 w 3616405"/>
                    <a:gd name="connsiteY21" fmla="*/ 1753491 h 2522715"/>
                    <a:gd name="connsiteX22" fmla="*/ 679668 w 3616405"/>
                    <a:gd name="connsiteY22" fmla="*/ 1789886 h 2522715"/>
                    <a:gd name="connsiteX23" fmla="*/ 1225271 w 3616405"/>
                    <a:gd name="connsiteY23" fmla="*/ 1962107 h 2522715"/>
                    <a:gd name="connsiteX24" fmla="*/ 1556340 w 3616405"/>
                    <a:gd name="connsiteY24" fmla="*/ 1913949 h 2522715"/>
                    <a:gd name="connsiteX25" fmla="*/ 1510166 w 3616405"/>
                    <a:gd name="connsiteY25" fmla="*/ 1960397 h 2522715"/>
                    <a:gd name="connsiteX26" fmla="*/ 672871 w 3616405"/>
                    <a:gd name="connsiteY26" fmla="*/ 1789296 h 2522715"/>
                    <a:gd name="connsiteX27" fmla="*/ 655944 w 3616405"/>
                    <a:gd name="connsiteY27" fmla="*/ 1763646 h 2522715"/>
                    <a:gd name="connsiteX28" fmla="*/ 655944 w 3616405"/>
                    <a:gd name="connsiteY28" fmla="*/ 1753491 h 2522715"/>
                    <a:gd name="connsiteX29" fmla="*/ 3580929 w 3616405"/>
                    <a:gd name="connsiteY29" fmla="*/ 1658598 h 2522715"/>
                    <a:gd name="connsiteX30" fmla="*/ 3592166 w 3616405"/>
                    <a:gd name="connsiteY30" fmla="*/ 1866570 h 2522715"/>
                    <a:gd name="connsiteX31" fmla="*/ 3616405 w 3616405"/>
                    <a:gd name="connsiteY31" fmla="*/ 2522715 h 2522715"/>
                    <a:gd name="connsiteX32" fmla="*/ 2864459 w 3616405"/>
                    <a:gd name="connsiteY32" fmla="*/ 2521169 h 2522715"/>
                    <a:gd name="connsiteX33" fmla="*/ 2875652 w 3616405"/>
                    <a:gd name="connsiteY33" fmla="*/ 2513910 h 2522715"/>
                    <a:gd name="connsiteX34" fmla="*/ 3580929 w 3616405"/>
                    <a:gd name="connsiteY34" fmla="*/ 1658598 h 2522715"/>
                    <a:gd name="connsiteX35" fmla="*/ 783911 w 3616405"/>
                    <a:gd name="connsiteY35" fmla="*/ 0 h 2522715"/>
                    <a:gd name="connsiteX36" fmla="*/ 1593621 w 3616405"/>
                    <a:gd name="connsiteY36" fmla="*/ 1295590 h 2522715"/>
                    <a:gd name="connsiteX37" fmla="*/ 1666345 w 3616405"/>
                    <a:gd name="connsiteY37" fmla="*/ 698707 h 2522715"/>
                    <a:gd name="connsiteX38" fmla="*/ 1616090 w 3616405"/>
                    <a:gd name="connsiteY38" fmla="*/ 664825 h 2522715"/>
                    <a:gd name="connsiteX39" fmla="*/ 1550091 w 3616405"/>
                    <a:gd name="connsiteY39" fmla="*/ 505483 h 2522715"/>
                    <a:gd name="connsiteX40" fmla="*/ 1775431 w 3616405"/>
                    <a:gd name="connsiteY40" fmla="*/ 280143 h 2522715"/>
                    <a:gd name="connsiteX41" fmla="*/ 2000772 w 3616405"/>
                    <a:gd name="connsiteY41" fmla="*/ 505483 h 2522715"/>
                    <a:gd name="connsiteX42" fmla="*/ 1934771 w 3616405"/>
                    <a:gd name="connsiteY42" fmla="*/ 664825 h 2522715"/>
                    <a:gd name="connsiteX43" fmla="*/ 1884518 w 3616405"/>
                    <a:gd name="connsiteY43" fmla="*/ 698707 h 2522715"/>
                    <a:gd name="connsiteX44" fmla="*/ 1933000 w 3616405"/>
                    <a:gd name="connsiteY44" fmla="*/ 1327674 h 2522715"/>
                    <a:gd name="connsiteX45" fmla="*/ 2789091 w 3616405"/>
                    <a:gd name="connsiteY45" fmla="*/ 12016 h 2522715"/>
                    <a:gd name="connsiteX46" fmla="*/ 2988199 w 3616405"/>
                    <a:gd name="connsiteY46" fmla="*/ 120089 h 2522715"/>
                    <a:gd name="connsiteX47" fmla="*/ 3409226 w 3616405"/>
                    <a:gd name="connsiteY47" fmla="*/ 583666 h 2522715"/>
                    <a:gd name="connsiteX48" fmla="*/ 3472621 w 3616405"/>
                    <a:gd name="connsiteY48" fmla="*/ 744789 h 2522715"/>
                    <a:gd name="connsiteX49" fmla="*/ 3455433 w 3616405"/>
                    <a:gd name="connsiteY49" fmla="*/ 763758 h 2522715"/>
                    <a:gd name="connsiteX50" fmla="*/ 3087202 w 3616405"/>
                    <a:gd name="connsiteY50" fmla="*/ 1175167 h 2522715"/>
                    <a:gd name="connsiteX51" fmla="*/ 3039988 w 3616405"/>
                    <a:gd name="connsiteY51" fmla="*/ 548083 h 2522715"/>
                    <a:gd name="connsiteX52" fmla="*/ 2882720 w 3616405"/>
                    <a:gd name="connsiteY52" fmla="*/ 441308 h 2522715"/>
                    <a:gd name="connsiteX53" fmla="*/ 1812625 w 3616405"/>
                    <a:gd name="connsiteY53" fmla="*/ 1657534 h 2522715"/>
                    <a:gd name="connsiteX54" fmla="*/ 1805377 w 3616405"/>
                    <a:gd name="connsiteY54" fmla="*/ 1623297 h 2522715"/>
                    <a:gd name="connsiteX55" fmla="*/ 1225271 w 3616405"/>
                    <a:gd name="connsiteY55" fmla="*/ 1398145 h 2522715"/>
                    <a:gd name="connsiteX56" fmla="*/ 679668 w 3616405"/>
                    <a:gd name="connsiteY56" fmla="*/ 1570366 h 2522715"/>
                    <a:gd name="connsiteX57" fmla="*/ 655944 w 3616405"/>
                    <a:gd name="connsiteY57" fmla="*/ 1606761 h 2522715"/>
                    <a:gd name="connsiteX58" fmla="*/ 655944 w 3616405"/>
                    <a:gd name="connsiteY58" fmla="*/ 1346146 h 2522715"/>
                    <a:gd name="connsiteX59" fmla="*/ 657554 w 3616405"/>
                    <a:gd name="connsiteY59" fmla="*/ 1321427 h 2522715"/>
                    <a:gd name="connsiteX60" fmla="*/ 41630 w 3616405"/>
                    <a:gd name="connsiteY60" fmla="*/ 1006841 h 2522715"/>
                    <a:gd name="connsiteX61" fmla="*/ 0 w 3616405"/>
                    <a:gd name="connsiteY61" fmla="*/ 1008985 h 2522715"/>
                    <a:gd name="connsiteX62" fmla="*/ 24332 w 3616405"/>
                    <a:gd name="connsiteY62" fmla="*/ 881813 h 2522715"/>
                    <a:gd name="connsiteX63" fmla="*/ 562663 w 3616405"/>
                    <a:gd name="connsiteY63" fmla="*/ 120089 h 2522715"/>
                    <a:gd name="connsiteX64" fmla="*/ 783911 w 3616405"/>
                    <a:gd name="connsiteY64" fmla="*/ 0 h 2522715"/>
                    <a:gd name="connsiteX0" fmla="*/ 656067 w 3616405"/>
                    <a:gd name="connsiteY0" fmla="*/ 2494235 h 2522715"/>
                    <a:gd name="connsiteX1" fmla="*/ 672148 w 3616405"/>
                    <a:gd name="connsiteY1" fmla="*/ 2516661 h 2522715"/>
                    <a:gd name="connsiteX2" fmla="*/ 656165 w 3616405"/>
                    <a:gd name="connsiteY2" fmla="*/ 2516628 h 2522715"/>
                    <a:gd name="connsiteX3" fmla="*/ 656067 w 3616405"/>
                    <a:gd name="connsiteY3" fmla="*/ 2494235 h 2522715"/>
                    <a:gd name="connsiteX4" fmla="*/ 655944 w 3616405"/>
                    <a:gd name="connsiteY4" fmla="*/ 2113398 h 2522715"/>
                    <a:gd name="connsiteX5" fmla="*/ 675952 w 3616405"/>
                    <a:gd name="connsiteY5" fmla="*/ 2141300 h 2522715"/>
                    <a:gd name="connsiteX6" fmla="*/ 1662816 w 3616405"/>
                    <a:gd name="connsiteY6" fmla="*/ 2230780 h 2522715"/>
                    <a:gd name="connsiteX7" fmla="*/ 1702213 w 3616405"/>
                    <a:gd name="connsiteY7" fmla="*/ 2200617 h 2522715"/>
                    <a:gd name="connsiteX8" fmla="*/ 1716612 w 3616405"/>
                    <a:gd name="connsiteY8" fmla="*/ 2221165 h 2522715"/>
                    <a:gd name="connsiteX9" fmla="*/ 1664497 w 3616405"/>
                    <a:gd name="connsiteY9" fmla="*/ 2264510 h 2522715"/>
                    <a:gd name="connsiteX10" fmla="*/ 672871 w 3616405"/>
                    <a:gd name="connsiteY10" fmla="*/ 2169962 h 2522715"/>
                    <a:gd name="connsiteX11" fmla="*/ 655944 w 3616405"/>
                    <a:gd name="connsiteY11" fmla="*/ 2144312 h 2522715"/>
                    <a:gd name="connsiteX12" fmla="*/ 655944 w 3616405"/>
                    <a:gd name="connsiteY12" fmla="*/ 2113398 h 2522715"/>
                    <a:gd name="connsiteX13" fmla="*/ 2469232 w 3616405"/>
                    <a:gd name="connsiteY13" fmla="*/ 1825005 h 2522715"/>
                    <a:gd name="connsiteX14" fmla="*/ 2512675 w 3616405"/>
                    <a:gd name="connsiteY14" fmla="*/ 1904557 h 2522715"/>
                    <a:gd name="connsiteX15" fmla="*/ 2512836 w 3616405"/>
                    <a:gd name="connsiteY15" fmla="*/ 2484692 h 2522715"/>
                    <a:gd name="connsiteX16" fmla="*/ 2520636 w 3616405"/>
                    <a:gd name="connsiteY16" fmla="*/ 2520461 h 2522715"/>
                    <a:gd name="connsiteX17" fmla="*/ 1816104 w 3616405"/>
                    <a:gd name="connsiteY17" fmla="*/ 2519013 h 2522715"/>
                    <a:gd name="connsiteX18" fmla="*/ 1815845 w 3616405"/>
                    <a:gd name="connsiteY18" fmla="*/ 2459271 h 2522715"/>
                    <a:gd name="connsiteX19" fmla="*/ 2403066 w 3616405"/>
                    <a:gd name="connsiteY19" fmla="*/ 1851496 h 2522715"/>
                    <a:gd name="connsiteX20" fmla="*/ 2469232 w 3616405"/>
                    <a:gd name="connsiteY20" fmla="*/ 1825005 h 2522715"/>
                    <a:gd name="connsiteX21" fmla="*/ 655944 w 3616405"/>
                    <a:gd name="connsiteY21" fmla="*/ 1753491 h 2522715"/>
                    <a:gd name="connsiteX22" fmla="*/ 679668 w 3616405"/>
                    <a:gd name="connsiteY22" fmla="*/ 1789886 h 2522715"/>
                    <a:gd name="connsiteX23" fmla="*/ 1225271 w 3616405"/>
                    <a:gd name="connsiteY23" fmla="*/ 1962107 h 2522715"/>
                    <a:gd name="connsiteX24" fmla="*/ 1510166 w 3616405"/>
                    <a:gd name="connsiteY24" fmla="*/ 1960397 h 2522715"/>
                    <a:gd name="connsiteX25" fmla="*/ 672871 w 3616405"/>
                    <a:gd name="connsiteY25" fmla="*/ 1789296 h 2522715"/>
                    <a:gd name="connsiteX26" fmla="*/ 655944 w 3616405"/>
                    <a:gd name="connsiteY26" fmla="*/ 1763646 h 2522715"/>
                    <a:gd name="connsiteX27" fmla="*/ 655944 w 3616405"/>
                    <a:gd name="connsiteY27" fmla="*/ 1753491 h 2522715"/>
                    <a:gd name="connsiteX28" fmla="*/ 3580929 w 3616405"/>
                    <a:gd name="connsiteY28" fmla="*/ 1658598 h 2522715"/>
                    <a:gd name="connsiteX29" fmla="*/ 3592166 w 3616405"/>
                    <a:gd name="connsiteY29" fmla="*/ 1866570 h 2522715"/>
                    <a:gd name="connsiteX30" fmla="*/ 3616405 w 3616405"/>
                    <a:gd name="connsiteY30" fmla="*/ 2522715 h 2522715"/>
                    <a:gd name="connsiteX31" fmla="*/ 2864459 w 3616405"/>
                    <a:gd name="connsiteY31" fmla="*/ 2521169 h 2522715"/>
                    <a:gd name="connsiteX32" fmla="*/ 2875652 w 3616405"/>
                    <a:gd name="connsiteY32" fmla="*/ 2513910 h 2522715"/>
                    <a:gd name="connsiteX33" fmla="*/ 3580929 w 3616405"/>
                    <a:gd name="connsiteY33" fmla="*/ 1658598 h 2522715"/>
                    <a:gd name="connsiteX34" fmla="*/ 783911 w 3616405"/>
                    <a:gd name="connsiteY34" fmla="*/ 0 h 2522715"/>
                    <a:gd name="connsiteX35" fmla="*/ 1593621 w 3616405"/>
                    <a:gd name="connsiteY35" fmla="*/ 1295590 h 2522715"/>
                    <a:gd name="connsiteX36" fmla="*/ 1666345 w 3616405"/>
                    <a:gd name="connsiteY36" fmla="*/ 698707 h 2522715"/>
                    <a:gd name="connsiteX37" fmla="*/ 1616090 w 3616405"/>
                    <a:gd name="connsiteY37" fmla="*/ 664825 h 2522715"/>
                    <a:gd name="connsiteX38" fmla="*/ 1550091 w 3616405"/>
                    <a:gd name="connsiteY38" fmla="*/ 505483 h 2522715"/>
                    <a:gd name="connsiteX39" fmla="*/ 1775431 w 3616405"/>
                    <a:gd name="connsiteY39" fmla="*/ 280143 h 2522715"/>
                    <a:gd name="connsiteX40" fmla="*/ 2000772 w 3616405"/>
                    <a:gd name="connsiteY40" fmla="*/ 505483 h 2522715"/>
                    <a:gd name="connsiteX41" fmla="*/ 1934771 w 3616405"/>
                    <a:gd name="connsiteY41" fmla="*/ 664825 h 2522715"/>
                    <a:gd name="connsiteX42" fmla="*/ 1884518 w 3616405"/>
                    <a:gd name="connsiteY42" fmla="*/ 698707 h 2522715"/>
                    <a:gd name="connsiteX43" fmla="*/ 1933000 w 3616405"/>
                    <a:gd name="connsiteY43" fmla="*/ 1327674 h 2522715"/>
                    <a:gd name="connsiteX44" fmla="*/ 2789091 w 3616405"/>
                    <a:gd name="connsiteY44" fmla="*/ 12016 h 2522715"/>
                    <a:gd name="connsiteX45" fmla="*/ 2988199 w 3616405"/>
                    <a:gd name="connsiteY45" fmla="*/ 120089 h 2522715"/>
                    <a:gd name="connsiteX46" fmla="*/ 3409226 w 3616405"/>
                    <a:gd name="connsiteY46" fmla="*/ 583666 h 2522715"/>
                    <a:gd name="connsiteX47" fmla="*/ 3472621 w 3616405"/>
                    <a:gd name="connsiteY47" fmla="*/ 744789 h 2522715"/>
                    <a:gd name="connsiteX48" fmla="*/ 3455433 w 3616405"/>
                    <a:gd name="connsiteY48" fmla="*/ 763758 h 2522715"/>
                    <a:gd name="connsiteX49" fmla="*/ 3087202 w 3616405"/>
                    <a:gd name="connsiteY49" fmla="*/ 1175167 h 2522715"/>
                    <a:gd name="connsiteX50" fmla="*/ 3039988 w 3616405"/>
                    <a:gd name="connsiteY50" fmla="*/ 548083 h 2522715"/>
                    <a:gd name="connsiteX51" fmla="*/ 2882720 w 3616405"/>
                    <a:gd name="connsiteY51" fmla="*/ 441308 h 2522715"/>
                    <a:gd name="connsiteX52" fmla="*/ 1812625 w 3616405"/>
                    <a:gd name="connsiteY52" fmla="*/ 1657534 h 2522715"/>
                    <a:gd name="connsiteX53" fmla="*/ 1805377 w 3616405"/>
                    <a:gd name="connsiteY53" fmla="*/ 1623297 h 2522715"/>
                    <a:gd name="connsiteX54" fmla="*/ 1225271 w 3616405"/>
                    <a:gd name="connsiteY54" fmla="*/ 1398145 h 2522715"/>
                    <a:gd name="connsiteX55" fmla="*/ 679668 w 3616405"/>
                    <a:gd name="connsiteY55" fmla="*/ 1570366 h 2522715"/>
                    <a:gd name="connsiteX56" fmla="*/ 655944 w 3616405"/>
                    <a:gd name="connsiteY56" fmla="*/ 1606761 h 2522715"/>
                    <a:gd name="connsiteX57" fmla="*/ 655944 w 3616405"/>
                    <a:gd name="connsiteY57" fmla="*/ 1346146 h 2522715"/>
                    <a:gd name="connsiteX58" fmla="*/ 657554 w 3616405"/>
                    <a:gd name="connsiteY58" fmla="*/ 1321427 h 2522715"/>
                    <a:gd name="connsiteX59" fmla="*/ 41630 w 3616405"/>
                    <a:gd name="connsiteY59" fmla="*/ 1006841 h 2522715"/>
                    <a:gd name="connsiteX60" fmla="*/ 0 w 3616405"/>
                    <a:gd name="connsiteY60" fmla="*/ 1008985 h 2522715"/>
                    <a:gd name="connsiteX61" fmla="*/ 24332 w 3616405"/>
                    <a:gd name="connsiteY61" fmla="*/ 881813 h 2522715"/>
                    <a:gd name="connsiteX62" fmla="*/ 562663 w 3616405"/>
                    <a:gd name="connsiteY62" fmla="*/ 120089 h 2522715"/>
                    <a:gd name="connsiteX63" fmla="*/ 783911 w 3616405"/>
                    <a:gd name="connsiteY63" fmla="*/ 0 h 2522715"/>
                    <a:gd name="connsiteX0" fmla="*/ 656067 w 3616405"/>
                    <a:gd name="connsiteY0" fmla="*/ 2494235 h 2522715"/>
                    <a:gd name="connsiteX1" fmla="*/ 672148 w 3616405"/>
                    <a:gd name="connsiteY1" fmla="*/ 2516661 h 2522715"/>
                    <a:gd name="connsiteX2" fmla="*/ 656165 w 3616405"/>
                    <a:gd name="connsiteY2" fmla="*/ 2516628 h 2522715"/>
                    <a:gd name="connsiteX3" fmla="*/ 656067 w 3616405"/>
                    <a:gd name="connsiteY3" fmla="*/ 2494235 h 2522715"/>
                    <a:gd name="connsiteX4" fmla="*/ 655944 w 3616405"/>
                    <a:gd name="connsiteY4" fmla="*/ 2113398 h 2522715"/>
                    <a:gd name="connsiteX5" fmla="*/ 675952 w 3616405"/>
                    <a:gd name="connsiteY5" fmla="*/ 2141300 h 2522715"/>
                    <a:gd name="connsiteX6" fmla="*/ 1662816 w 3616405"/>
                    <a:gd name="connsiteY6" fmla="*/ 2230780 h 2522715"/>
                    <a:gd name="connsiteX7" fmla="*/ 1702213 w 3616405"/>
                    <a:gd name="connsiteY7" fmla="*/ 2200617 h 2522715"/>
                    <a:gd name="connsiteX8" fmla="*/ 1716612 w 3616405"/>
                    <a:gd name="connsiteY8" fmla="*/ 2221165 h 2522715"/>
                    <a:gd name="connsiteX9" fmla="*/ 1664497 w 3616405"/>
                    <a:gd name="connsiteY9" fmla="*/ 2264510 h 2522715"/>
                    <a:gd name="connsiteX10" fmla="*/ 672871 w 3616405"/>
                    <a:gd name="connsiteY10" fmla="*/ 2169962 h 2522715"/>
                    <a:gd name="connsiteX11" fmla="*/ 655944 w 3616405"/>
                    <a:gd name="connsiteY11" fmla="*/ 2144312 h 2522715"/>
                    <a:gd name="connsiteX12" fmla="*/ 655944 w 3616405"/>
                    <a:gd name="connsiteY12" fmla="*/ 2113398 h 2522715"/>
                    <a:gd name="connsiteX13" fmla="*/ 2469232 w 3616405"/>
                    <a:gd name="connsiteY13" fmla="*/ 1825005 h 2522715"/>
                    <a:gd name="connsiteX14" fmla="*/ 2512675 w 3616405"/>
                    <a:gd name="connsiteY14" fmla="*/ 1904557 h 2522715"/>
                    <a:gd name="connsiteX15" fmla="*/ 2512836 w 3616405"/>
                    <a:gd name="connsiteY15" fmla="*/ 2484692 h 2522715"/>
                    <a:gd name="connsiteX16" fmla="*/ 2520636 w 3616405"/>
                    <a:gd name="connsiteY16" fmla="*/ 2520461 h 2522715"/>
                    <a:gd name="connsiteX17" fmla="*/ 1816104 w 3616405"/>
                    <a:gd name="connsiteY17" fmla="*/ 2519013 h 2522715"/>
                    <a:gd name="connsiteX18" fmla="*/ 1815845 w 3616405"/>
                    <a:gd name="connsiteY18" fmla="*/ 2459271 h 2522715"/>
                    <a:gd name="connsiteX19" fmla="*/ 2403066 w 3616405"/>
                    <a:gd name="connsiteY19" fmla="*/ 1851496 h 2522715"/>
                    <a:gd name="connsiteX20" fmla="*/ 2469232 w 3616405"/>
                    <a:gd name="connsiteY20" fmla="*/ 1825005 h 2522715"/>
                    <a:gd name="connsiteX21" fmla="*/ 655944 w 3616405"/>
                    <a:gd name="connsiteY21" fmla="*/ 1753491 h 2522715"/>
                    <a:gd name="connsiteX22" fmla="*/ 679668 w 3616405"/>
                    <a:gd name="connsiteY22" fmla="*/ 1789886 h 2522715"/>
                    <a:gd name="connsiteX23" fmla="*/ 1225271 w 3616405"/>
                    <a:gd name="connsiteY23" fmla="*/ 1962107 h 2522715"/>
                    <a:gd name="connsiteX24" fmla="*/ 672871 w 3616405"/>
                    <a:gd name="connsiteY24" fmla="*/ 1789296 h 2522715"/>
                    <a:gd name="connsiteX25" fmla="*/ 655944 w 3616405"/>
                    <a:gd name="connsiteY25" fmla="*/ 1763646 h 2522715"/>
                    <a:gd name="connsiteX26" fmla="*/ 655944 w 3616405"/>
                    <a:gd name="connsiteY26" fmla="*/ 1753491 h 2522715"/>
                    <a:gd name="connsiteX27" fmla="*/ 3580929 w 3616405"/>
                    <a:gd name="connsiteY27" fmla="*/ 1658598 h 2522715"/>
                    <a:gd name="connsiteX28" fmla="*/ 3592166 w 3616405"/>
                    <a:gd name="connsiteY28" fmla="*/ 1866570 h 2522715"/>
                    <a:gd name="connsiteX29" fmla="*/ 3616405 w 3616405"/>
                    <a:gd name="connsiteY29" fmla="*/ 2522715 h 2522715"/>
                    <a:gd name="connsiteX30" fmla="*/ 2864459 w 3616405"/>
                    <a:gd name="connsiteY30" fmla="*/ 2521169 h 2522715"/>
                    <a:gd name="connsiteX31" fmla="*/ 2875652 w 3616405"/>
                    <a:gd name="connsiteY31" fmla="*/ 2513910 h 2522715"/>
                    <a:gd name="connsiteX32" fmla="*/ 3580929 w 3616405"/>
                    <a:gd name="connsiteY32" fmla="*/ 1658598 h 2522715"/>
                    <a:gd name="connsiteX33" fmla="*/ 783911 w 3616405"/>
                    <a:gd name="connsiteY33" fmla="*/ 0 h 2522715"/>
                    <a:gd name="connsiteX34" fmla="*/ 1593621 w 3616405"/>
                    <a:gd name="connsiteY34" fmla="*/ 1295590 h 2522715"/>
                    <a:gd name="connsiteX35" fmla="*/ 1666345 w 3616405"/>
                    <a:gd name="connsiteY35" fmla="*/ 698707 h 2522715"/>
                    <a:gd name="connsiteX36" fmla="*/ 1616090 w 3616405"/>
                    <a:gd name="connsiteY36" fmla="*/ 664825 h 2522715"/>
                    <a:gd name="connsiteX37" fmla="*/ 1550091 w 3616405"/>
                    <a:gd name="connsiteY37" fmla="*/ 505483 h 2522715"/>
                    <a:gd name="connsiteX38" fmla="*/ 1775431 w 3616405"/>
                    <a:gd name="connsiteY38" fmla="*/ 280143 h 2522715"/>
                    <a:gd name="connsiteX39" fmla="*/ 2000772 w 3616405"/>
                    <a:gd name="connsiteY39" fmla="*/ 505483 h 2522715"/>
                    <a:gd name="connsiteX40" fmla="*/ 1934771 w 3616405"/>
                    <a:gd name="connsiteY40" fmla="*/ 664825 h 2522715"/>
                    <a:gd name="connsiteX41" fmla="*/ 1884518 w 3616405"/>
                    <a:gd name="connsiteY41" fmla="*/ 698707 h 2522715"/>
                    <a:gd name="connsiteX42" fmla="*/ 1933000 w 3616405"/>
                    <a:gd name="connsiteY42" fmla="*/ 1327674 h 2522715"/>
                    <a:gd name="connsiteX43" fmla="*/ 2789091 w 3616405"/>
                    <a:gd name="connsiteY43" fmla="*/ 12016 h 2522715"/>
                    <a:gd name="connsiteX44" fmla="*/ 2988199 w 3616405"/>
                    <a:gd name="connsiteY44" fmla="*/ 120089 h 2522715"/>
                    <a:gd name="connsiteX45" fmla="*/ 3409226 w 3616405"/>
                    <a:gd name="connsiteY45" fmla="*/ 583666 h 2522715"/>
                    <a:gd name="connsiteX46" fmla="*/ 3472621 w 3616405"/>
                    <a:gd name="connsiteY46" fmla="*/ 744789 h 2522715"/>
                    <a:gd name="connsiteX47" fmla="*/ 3455433 w 3616405"/>
                    <a:gd name="connsiteY47" fmla="*/ 763758 h 2522715"/>
                    <a:gd name="connsiteX48" fmla="*/ 3087202 w 3616405"/>
                    <a:gd name="connsiteY48" fmla="*/ 1175167 h 2522715"/>
                    <a:gd name="connsiteX49" fmla="*/ 3039988 w 3616405"/>
                    <a:gd name="connsiteY49" fmla="*/ 548083 h 2522715"/>
                    <a:gd name="connsiteX50" fmla="*/ 2882720 w 3616405"/>
                    <a:gd name="connsiteY50" fmla="*/ 441308 h 2522715"/>
                    <a:gd name="connsiteX51" fmla="*/ 1812625 w 3616405"/>
                    <a:gd name="connsiteY51" fmla="*/ 1657534 h 2522715"/>
                    <a:gd name="connsiteX52" fmla="*/ 1805377 w 3616405"/>
                    <a:gd name="connsiteY52" fmla="*/ 1623297 h 2522715"/>
                    <a:gd name="connsiteX53" fmla="*/ 1225271 w 3616405"/>
                    <a:gd name="connsiteY53" fmla="*/ 1398145 h 2522715"/>
                    <a:gd name="connsiteX54" fmla="*/ 679668 w 3616405"/>
                    <a:gd name="connsiteY54" fmla="*/ 1570366 h 2522715"/>
                    <a:gd name="connsiteX55" fmla="*/ 655944 w 3616405"/>
                    <a:gd name="connsiteY55" fmla="*/ 1606761 h 2522715"/>
                    <a:gd name="connsiteX56" fmla="*/ 655944 w 3616405"/>
                    <a:gd name="connsiteY56" fmla="*/ 1346146 h 2522715"/>
                    <a:gd name="connsiteX57" fmla="*/ 657554 w 3616405"/>
                    <a:gd name="connsiteY57" fmla="*/ 1321427 h 2522715"/>
                    <a:gd name="connsiteX58" fmla="*/ 41630 w 3616405"/>
                    <a:gd name="connsiteY58" fmla="*/ 1006841 h 2522715"/>
                    <a:gd name="connsiteX59" fmla="*/ 0 w 3616405"/>
                    <a:gd name="connsiteY59" fmla="*/ 1008985 h 2522715"/>
                    <a:gd name="connsiteX60" fmla="*/ 24332 w 3616405"/>
                    <a:gd name="connsiteY60" fmla="*/ 881813 h 2522715"/>
                    <a:gd name="connsiteX61" fmla="*/ 562663 w 3616405"/>
                    <a:gd name="connsiteY61" fmla="*/ 120089 h 2522715"/>
                    <a:gd name="connsiteX62" fmla="*/ 783911 w 3616405"/>
                    <a:gd name="connsiteY62" fmla="*/ 0 h 2522715"/>
                    <a:gd name="connsiteX0" fmla="*/ 656067 w 3616405"/>
                    <a:gd name="connsiteY0" fmla="*/ 2494235 h 2522715"/>
                    <a:gd name="connsiteX1" fmla="*/ 672148 w 3616405"/>
                    <a:gd name="connsiteY1" fmla="*/ 2516661 h 2522715"/>
                    <a:gd name="connsiteX2" fmla="*/ 656165 w 3616405"/>
                    <a:gd name="connsiteY2" fmla="*/ 2516628 h 2522715"/>
                    <a:gd name="connsiteX3" fmla="*/ 656067 w 3616405"/>
                    <a:gd name="connsiteY3" fmla="*/ 2494235 h 2522715"/>
                    <a:gd name="connsiteX4" fmla="*/ 655944 w 3616405"/>
                    <a:gd name="connsiteY4" fmla="*/ 2113398 h 2522715"/>
                    <a:gd name="connsiteX5" fmla="*/ 675952 w 3616405"/>
                    <a:gd name="connsiteY5" fmla="*/ 2141300 h 2522715"/>
                    <a:gd name="connsiteX6" fmla="*/ 1662816 w 3616405"/>
                    <a:gd name="connsiteY6" fmla="*/ 2230780 h 2522715"/>
                    <a:gd name="connsiteX7" fmla="*/ 1702213 w 3616405"/>
                    <a:gd name="connsiteY7" fmla="*/ 2200617 h 2522715"/>
                    <a:gd name="connsiteX8" fmla="*/ 1716612 w 3616405"/>
                    <a:gd name="connsiteY8" fmla="*/ 2221165 h 2522715"/>
                    <a:gd name="connsiteX9" fmla="*/ 1664497 w 3616405"/>
                    <a:gd name="connsiteY9" fmla="*/ 2264510 h 2522715"/>
                    <a:gd name="connsiteX10" fmla="*/ 672871 w 3616405"/>
                    <a:gd name="connsiteY10" fmla="*/ 2169962 h 2522715"/>
                    <a:gd name="connsiteX11" fmla="*/ 655944 w 3616405"/>
                    <a:gd name="connsiteY11" fmla="*/ 2144312 h 2522715"/>
                    <a:gd name="connsiteX12" fmla="*/ 655944 w 3616405"/>
                    <a:gd name="connsiteY12" fmla="*/ 2113398 h 2522715"/>
                    <a:gd name="connsiteX13" fmla="*/ 2469232 w 3616405"/>
                    <a:gd name="connsiteY13" fmla="*/ 1825005 h 2522715"/>
                    <a:gd name="connsiteX14" fmla="*/ 2512675 w 3616405"/>
                    <a:gd name="connsiteY14" fmla="*/ 1904557 h 2522715"/>
                    <a:gd name="connsiteX15" fmla="*/ 2512836 w 3616405"/>
                    <a:gd name="connsiteY15" fmla="*/ 2484692 h 2522715"/>
                    <a:gd name="connsiteX16" fmla="*/ 2520636 w 3616405"/>
                    <a:gd name="connsiteY16" fmla="*/ 2520461 h 2522715"/>
                    <a:gd name="connsiteX17" fmla="*/ 1816104 w 3616405"/>
                    <a:gd name="connsiteY17" fmla="*/ 2519013 h 2522715"/>
                    <a:gd name="connsiteX18" fmla="*/ 1815845 w 3616405"/>
                    <a:gd name="connsiteY18" fmla="*/ 2459271 h 2522715"/>
                    <a:gd name="connsiteX19" fmla="*/ 2403066 w 3616405"/>
                    <a:gd name="connsiteY19" fmla="*/ 1851496 h 2522715"/>
                    <a:gd name="connsiteX20" fmla="*/ 2469232 w 3616405"/>
                    <a:gd name="connsiteY20" fmla="*/ 1825005 h 2522715"/>
                    <a:gd name="connsiteX21" fmla="*/ 655944 w 3616405"/>
                    <a:gd name="connsiteY21" fmla="*/ 1753491 h 2522715"/>
                    <a:gd name="connsiteX22" fmla="*/ 679668 w 3616405"/>
                    <a:gd name="connsiteY22" fmla="*/ 1789886 h 2522715"/>
                    <a:gd name="connsiteX23" fmla="*/ 672871 w 3616405"/>
                    <a:gd name="connsiteY23" fmla="*/ 1789296 h 2522715"/>
                    <a:gd name="connsiteX24" fmla="*/ 655944 w 3616405"/>
                    <a:gd name="connsiteY24" fmla="*/ 1763646 h 2522715"/>
                    <a:gd name="connsiteX25" fmla="*/ 655944 w 3616405"/>
                    <a:gd name="connsiteY25" fmla="*/ 1753491 h 2522715"/>
                    <a:gd name="connsiteX26" fmla="*/ 3580929 w 3616405"/>
                    <a:gd name="connsiteY26" fmla="*/ 1658598 h 2522715"/>
                    <a:gd name="connsiteX27" fmla="*/ 3592166 w 3616405"/>
                    <a:gd name="connsiteY27" fmla="*/ 1866570 h 2522715"/>
                    <a:gd name="connsiteX28" fmla="*/ 3616405 w 3616405"/>
                    <a:gd name="connsiteY28" fmla="*/ 2522715 h 2522715"/>
                    <a:gd name="connsiteX29" fmla="*/ 2864459 w 3616405"/>
                    <a:gd name="connsiteY29" fmla="*/ 2521169 h 2522715"/>
                    <a:gd name="connsiteX30" fmla="*/ 2875652 w 3616405"/>
                    <a:gd name="connsiteY30" fmla="*/ 2513910 h 2522715"/>
                    <a:gd name="connsiteX31" fmla="*/ 3580929 w 3616405"/>
                    <a:gd name="connsiteY31" fmla="*/ 1658598 h 2522715"/>
                    <a:gd name="connsiteX32" fmla="*/ 783911 w 3616405"/>
                    <a:gd name="connsiteY32" fmla="*/ 0 h 2522715"/>
                    <a:gd name="connsiteX33" fmla="*/ 1593621 w 3616405"/>
                    <a:gd name="connsiteY33" fmla="*/ 1295590 h 2522715"/>
                    <a:gd name="connsiteX34" fmla="*/ 1666345 w 3616405"/>
                    <a:gd name="connsiteY34" fmla="*/ 698707 h 2522715"/>
                    <a:gd name="connsiteX35" fmla="*/ 1616090 w 3616405"/>
                    <a:gd name="connsiteY35" fmla="*/ 664825 h 2522715"/>
                    <a:gd name="connsiteX36" fmla="*/ 1550091 w 3616405"/>
                    <a:gd name="connsiteY36" fmla="*/ 505483 h 2522715"/>
                    <a:gd name="connsiteX37" fmla="*/ 1775431 w 3616405"/>
                    <a:gd name="connsiteY37" fmla="*/ 280143 h 2522715"/>
                    <a:gd name="connsiteX38" fmla="*/ 2000772 w 3616405"/>
                    <a:gd name="connsiteY38" fmla="*/ 505483 h 2522715"/>
                    <a:gd name="connsiteX39" fmla="*/ 1934771 w 3616405"/>
                    <a:gd name="connsiteY39" fmla="*/ 664825 h 2522715"/>
                    <a:gd name="connsiteX40" fmla="*/ 1884518 w 3616405"/>
                    <a:gd name="connsiteY40" fmla="*/ 698707 h 2522715"/>
                    <a:gd name="connsiteX41" fmla="*/ 1933000 w 3616405"/>
                    <a:gd name="connsiteY41" fmla="*/ 1327674 h 2522715"/>
                    <a:gd name="connsiteX42" fmla="*/ 2789091 w 3616405"/>
                    <a:gd name="connsiteY42" fmla="*/ 12016 h 2522715"/>
                    <a:gd name="connsiteX43" fmla="*/ 2988199 w 3616405"/>
                    <a:gd name="connsiteY43" fmla="*/ 120089 h 2522715"/>
                    <a:gd name="connsiteX44" fmla="*/ 3409226 w 3616405"/>
                    <a:gd name="connsiteY44" fmla="*/ 583666 h 2522715"/>
                    <a:gd name="connsiteX45" fmla="*/ 3472621 w 3616405"/>
                    <a:gd name="connsiteY45" fmla="*/ 744789 h 2522715"/>
                    <a:gd name="connsiteX46" fmla="*/ 3455433 w 3616405"/>
                    <a:gd name="connsiteY46" fmla="*/ 763758 h 2522715"/>
                    <a:gd name="connsiteX47" fmla="*/ 3087202 w 3616405"/>
                    <a:gd name="connsiteY47" fmla="*/ 1175167 h 2522715"/>
                    <a:gd name="connsiteX48" fmla="*/ 3039988 w 3616405"/>
                    <a:gd name="connsiteY48" fmla="*/ 548083 h 2522715"/>
                    <a:gd name="connsiteX49" fmla="*/ 2882720 w 3616405"/>
                    <a:gd name="connsiteY49" fmla="*/ 441308 h 2522715"/>
                    <a:gd name="connsiteX50" fmla="*/ 1812625 w 3616405"/>
                    <a:gd name="connsiteY50" fmla="*/ 1657534 h 2522715"/>
                    <a:gd name="connsiteX51" fmla="*/ 1805377 w 3616405"/>
                    <a:gd name="connsiteY51" fmla="*/ 1623297 h 2522715"/>
                    <a:gd name="connsiteX52" fmla="*/ 1225271 w 3616405"/>
                    <a:gd name="connsiteY52" fmla="*/ 1398145 h 2522715"/>
                    <a:gd name="connsiteX53" fmla="*/ 679668 w 3616405"/>
                    <a:gd name="connsiteY53" fmla="*/ 1570366 h 2522715"/>
                    <a:gd name="connsiteX54" fmla="*/ 655944 w 3616405"/>
                    <a:gd name="connsiteY54" fmla="*/ 1606761 h 2522715"/>
                    <a:gd name="connsiteX55" fmla="*/ 655944 w 3616405"/>
                    <a:gd name="connsiteY55" fmla="*/ 1346146 h 2522715"/>
                    <a:gd name="connsiteX56" fmla="*/ 657554 w 3616405"/>
                    <a:gd name="connsiteY56" fmla="*/ 1321427 h 2522715"/>
                    <a:gd name="connsiteX57" fmla="*/ 41630 w 3616405"/>
                    <a:gd name="connsiteY57" fmla="*/ 1006841 h 2522715"/>
                    <a:gd name="connsiteX58" fmla="*/ 0 w 3616405"/>
                    <a:gd name="connsiteY58" fmla="*/ 1008985 h 2522715"/>
                    <a:gd name="connsiteX59" fmla="*/ 24332 w 3616405"/>
                    <a:gd name="connsiteY59" fmla="*/ 881813 h 2522715"/>
                    <a:gd name="connsiteX60" fmla="*/ 562663 w 3616405"/>
                    <a:gd name="connsiteY60" fmla="*/ 120089 h 2522715"/>
                    <a:gd name="connsiteX61" fmla="*/ 783911 w 3616405"/>
                    <a:gd name="connsiteY61" fmla="*/ 0 h 2522715"/>
                    <a:gd name="connsiteX0" fmla="*/ 656067 w 3616405"/>
                    <a:gd name="connsiteY0" fmla="*/ 2494235 h 2522715"/>
                    <a:gd name="connsiteX1" fmla="*/ 672148 w 3616405"/>
                    <a:gd name="connsiteY1" fmla="*/ 2516661 h 2522715"/>
                    <a:gd name="connsiteX2" fmla="*/ 656165 w 3616405"/>
                    <a:gd name="connsiteY2" fmla="*/ 2516628 h 2522715"/>
                    <a:gd name="connsiteX3" fmla="*/ 656067 w 3616405"/>
                    <a:gd name="connsiteY3" fmla="*/ 2494235 h 2522715"/>
                    <a:gd name="connsiteX4" fmla="*/ 655944 w 3616405"/>
                    <a:gd name="connsiteY4" fmla="*/ 2113398 h 2522715"/>
                    <a:gd name="connsiteX5" fmla="*/ 675952 w 3616405"/>
                    <a:gd name="connsiteY5" fmla="*/ 2141300 h 2522715"/>
                    <a:gd name="connsiteX6" fmla="*/ 1662816 w 3616405"/>
                    <a:gd name="connsiteY6" fmla="*/ 2230780 h 2522715"/>
                    <a:gd name="connsiteX7" fmla="*/ 1702213 w 3616405"/>
                    <a:gd name="connsiteY7" fmla="*/ 2200617 h 2522715"/>
                    <a:gd name="connsiteX8" fmla="*/ 1716612 w 3616405"/>
                    <a:gd name="connsiteY8" fmla="*/ 2221165 h 2522715"/>
                    <a:gd name="connsiteX9" fmla="*/ 1664497 w 3616405"/>
                    <a:gd name="connsiteY9" fmla="*/ 2264510 h 2522715"/>
                    <a:gd name="connsiteX10" fmla="*/ 672871 w 3616405"/>
                    <a:gd name="connsiteY10" fmla="*/ 2169962 h 2522715"/>
                    <a:gd name="connsiteX11" fmla="*/ 655944 w 3616405"/>
                    <a:gd name="connsiteY11" fmla="*/ 2144312 h 2522715"/>
                    <a:gd name="connsiteX12" fmla="*/ 655944 w 3616405"/>
                    <a:gd name="connsiteY12" fmla="*/ 2113398 h 2522715"/>
                    <a:gd name="connsiteX13" fmla="*/ 2469232 w 3616405"/>
                    <a:gd name="connsiteY13" fmla="*/ 1825005 h 2522715"/>
                    <a:gd name="connsiteX14" fmla="*/ 2512675 w 3616405"/>
                    <a:gd name="connsiteY14" fmla="*/ 1904557 h 2522715"/>
                    <a:gd name="connsiteX15" fmla="*/ 2512836 w 3616405"/>
                    <a:gd name="connsiteY15" fmla="*/ 2484692 h 2522715"/>
                    <a:gd name="connsiteX16" fmla="*/ 2520636 w 3616405"/>
                    <a:gd name="connsiteY16" fmla="*/ 2520461 h 2522715"/>
                    <a:gd name="connsiteX17" fmla="*/ 1816104 w 3616405"/>
                    <a:gd name="connsiteY17" fmla="*/ 2519013 h 2522715"/>
                    <a:gd name="connsiteX18" fmla="*/ 1815845 w 3616405"/>
                    <a:gd name="connsiteY18" fmla="*/ 2459271 h 2522715"/>
                    <a:gd name="connsiteX19" fmla="*/ 2403066 w 3616405"/>
                    <a:gd name="connsiteY19" fmla="*/ 1851496 h 2522715"/>
                    <a:gd name="connsiteX20" fmla="*/ 2469232 w 3616405"/>
                    <a:gd name="connsiteY20" fmla="*/ 1825005 h 2522715"/>
                    <a:gd name="connsiteX21" fmla="*/ 655944 w 3616405"/>
                    <a:gd name="connsiteY21" fmla="*/ 1753491 h 2522715"/>
                    <a:gd name="connsiteX22" fmla="*/ 679668 w 3616405"/>
                    <a:gd name="connsiteY22" fmla="*/ 1789886 h 2522715"/>
                    <a:gd name="connsiteX23" fmla="*/ 655944 w 3616405"/>
                    <a:gd name="connsiteY23" fmla="*/ 1763646 h 2522715"/>
                    <a:gd name="connsiteX24" fmla="*/ 655944 w 3616405"/>
                    <a:gd name="connsiteY24" fmla="*/ 1753491 h 2522715"/>
                    <a:gd name="connsiteX25" fmla="*/ 3580929 w 3616405"/>
                    <a:gd name="connsiteY25" fmla="*/ 1658598 h 2522715"/>
                    <a:gd name="connsiteX26" fmla="*/ 3592166 w 3616405"/>
                    <a:gd name="connsiteY26" fmla="*/ 1866570 h 2522715"/>
                    <a:gd name="connsiteX27" fmla="*/ 3616405 w 3616405"/>
                    <a:gd name="connsiteY27" fmla="*/ 2522715 h 2522715"/>
                    <a:gd name="connsiteX28" fmla="*/ 2864459 w 3616405"/>
                    <a:gd name="connsiteY28" fmla="*/ 2521169 h 2522715"/>
                    <a:gd name="connsiteX29" fmla="*/ 2875652 w 3616405"/>
                    <a:gd name="connsiteY29" fmla="*/ 2513910 h 2522715"/>
                    <a:gd name="connsiteX30" fmla="*/ 3580929 w 3616405"/>
                    <a:gd name="connsiteY30" fmla="*/ 1658598 h 2522715"/>
                    <a:gd name="connsiteX31" fmla="*/ 783911 w 3616405"/>
                    <a:gd name="connsiteY31" fmla="*/ 0 h 2522715"/>
                    <a:gd name="connsiteX32" fmla="*/ 1593621 w 3616405"/>
                    <a:gd name="connsiteY32" fmla="*/ 1295590 h 2522715"/>
                    <a:gd name="connsiteX33" fmla="*/ 1666345 w 3616405"/>
                    <a:gd name="connsiteY33" fmla="*/ 698707 h 2522715"/>
                    <a:gd name="connsiteX34" fmla="*/ 1616090 w 3616405"/>
                    <a:gd name="connsiteY34" fmla="*/ 664825 h 2522715"/>
                    <a:gd name="connsiteX35" fmla="*/ 1550091 w 3616405"/>
                    <a:gd name="connsiteY35" fmla="*/ 505483 h 2522715"/>
                    <a:gd name="connsiteX36" fmla="*/ 1775431 w 3616405"/>
                    <a:gd name="connsiteY36" fmla="*/ 280143 h 2522715"/>
                    <a:gd name="connsiteX37" fmla="*/ 2000772 w 3616405"/>
                    <a:gd name="connsiteY37" fmla="*/ 505483 h 2522715"/>
                    <a:gd name="connsiteX38" fmla="*/ 1934771 w 3616405"/>
                    <a:gd name="connsiteY38" fmla="*/ 664825 h 2522715"/>
                    <a:gd name="connsiteX39" fmla="*/ 1884518 w 3616405"/>
                    <a:gd name="connsiteY39" fmla="*/ 698707 h 2522715"/>
                    <a:gd name="connsiteX40" fmla="*/ 1933000 w 3616405"/>
                    <a:gd name="connsiteY40" fmla="*/ 1327674 h 2522715"/>
                    <a:gd name="connsiteX41" fmla="*/ 2789091 w 3616405"/>
                    <a:gd name="connsiteY41" fmla="*/ 12016 h 2522715"/>
                    <a:gd name="connsiteX42" fmla="*/ 2988199 w 3616405"/>
                    <a:gd name="connsiteY42" fmla="*/ 120089 h 2522715"/>
                    <a:gd name="connsiteX43" fmla="*/ 3409226 w 3616405"/>
                    <a:gd name="connsiteY43" fmla="*/ 583666 h 2522715"/>
                    <a:gd name="connsiteX44" fmla="*/ 3472621 w 3616405"/>
                    <a:gd name="connsiteY44" fmla="*/ 744789 h 2522715"/>
                    <a:gd name="connsiteX45" fmla="*/ 3455433 w 3616405"/>
                    <a:gd name="connsiteY45" fmla="*/ 763758 h 2522715"/>
                    <a:gd name="connsiteX46" fmla="*/ 3087202 w 3616405"/>
                    <a:gd name="connsiteY46" fmla="*/ 1175167 h 2522715"/>
                    <a:gd name="connsiteX47" fmla="*/ 3039988 w 3616405"/>
                    <a:gd name="connsiteY47" fmla="*/ 548083 h 2522715"/>
                    <a:gd name="connsiteX48" fmla="*/ 2882720 w 3616405"/>
                    <a:gd name="connsiteY48" fmla="*/ 441308 h 2522715"/>
                    <a:gd name="connsiteX49" fmla="*/ 1812625 w 3616405"/>
                    <a:gd name="connsiteY49" fmla="*/ 1657534 h 2522715"/>
                    <a:gd name="connsiteX50" fmla="*/ 1805377 w 3616405"/>
                    <a:gd name="connsiteY50" fmla="*/ 1623297 h 2522715"/>
                    <a:gd name="connsiteX51" fmla="*/ 1225271 w 3616405"/>
                    <a:gd name="connsiteY51" fmla="*/ 1398145 h 2522715"/>
                    <a:gd name="connsiteX52" fmla="*/ 679668 w 3616405"/>
                    <a:gd name="connsiteY52" fmla="*/ 1570366 h 2522715"/>
                    <a:gd name="connsiteX53" fmla="*/ 655944 w 3616405"/>
                    <a:gd name="connsiteY53" fmla="*/ 1606761 h 2522715"/>
                    <a:gd name="connsiteX54" fmla="*/ 655944 w 3616405"/>
                    <a:gd name="connsiteY54" fmla="*/ 1346146 h 2522715"/>
                    <a:gd name="connsiteX55" fmla="*/ 657554 w 3616405"/>
                    <a:gd name="connsiteY55" fmla="*/ 1321427 h 2522715"/>
                    <a:gd name="connsiteX56" fmla="*/ 41630 w 3616405"/>
                    <a:gd name="connsiteY56" fmla="*/ 1006841 h 2522715"/>
                    <a:gd name="connsiteX57" fmla="*/ 0 w 3616405"/>
                    <a:gd name="connsiteY57" fmla="*/ 1008985 h 2522715"/>
                    <a:gd name="connsiteX58" fmla="*/ 24332 w 3616405"/>
                    <a:gd name="connsiteY58" fmla="*/ 881813 h 2522715"/>
                    <a:gd name="connsiteX59" fmla="*/ 562663 w 3616405"/>
                    <a:gd name="connsiteY59" fmla="*/ 120089 h 2522715"/>
                    <a:gd name="connsiteX60" fmla="*/ 783911 w 3616405"/>
                    <a:gd name="connsiteY60" fmla="*/ 0 h 2522715"/>
                    <a:gd name="connsiteX0" fmla="*/ 656067 w 3616405"/>
                    <a:gd name="connsiteY0" fmla="*/ 2494235 h 2522715"/>
                    <a:gd name="connsiteX1" fmla="*/ 672148 w 3616405"/>
                    <a:gd name="connsiteY1" fmla="*/ 2516661 h 2522715"/>
                    <a:gd name="connsiteX2" fmla="*/ 656165 w 3616405"/>
                    <a:gd name="connsiteY2" fmla="*/ 2516628 h 2522715"/>
                    <a:gd name="connsiteX3" fmla="*/ 656067 w 3616405"/>
                    <a:gd name="connsiteY3" fmla="*/ 2494235 h 2522715"/>
                    <a:gd name="connsiteX4" fmla="*/ 655944 w 3616405"/>
                    <a:gd name="connsiteY4" fmla="*/ 2113398 h 2522715"/>
                    <a:gd name="connsiteX5" fmla="*/ 675952 w 3616405"/>
                    <a:gd name="connsiteY5" fmla="*/ 2141300 h 2522715"/>
                    <a:gd name="connsiteX6" fmla="*/ 1662816 w 3616405"/>
                    <a:gd name="connsiteY6" fmla="*/ 2230780 h 2522715"/>
                    <a:gd name="connsiteX7" fmla="*/ 1702213 w 3616405"/>
                    <a:gd name="connsiteY7" fmla="*/ 2200617 h 2522715"/>
                    <a:gd name="connsiteX8" fmla="*/ 1716612 w 3616405"/>
                    <a:gd name="connsiteY8" fmla="*/ 2221165 h 2522715"/>
                    <a:gd name="connsiteX9" fmla="*/ 1664497 w 3616405"/>
                    <a:gd name="connsiteY9" fmla="*/ 2264510 h 2522715"/>
                    <a:gd name="connsiteX10" fmla="*/ 672871 w 3616405"/>
                    <a:gd name="connsiteY10" fmla="*/ 2169962 h 2522715"/>
                    <a:gd name="connsiteX11" fmla="*/ 655944 w 3616405"/>
                    <a:gd name="connsiteY11" fmla="*/ 2144312 h 2522715"/>
                    <a:gd name="connsiteX12" fmla="*/ 655944 w 3616405"/>
                    <a:gd name="connsiteY12" fmla="*/ 2113398 h 2522715"/>
                    <a:gd name="connsiteX13" fmla="*/ 2469232 w 3616405"/>
                    <a:gd name="connsiteY13" fmla="*/ 1825005 h 2522715"/>
                    <a:gd name="connsiteX14" fmla="*/ 2512675 w 3616405"/>
                    <a:gd name="connsiteY14" fmla="*/ 1904557 h 2522715"/>
                    <a:gd name="connsiteX15" fmla="*/ 2512836 w 3616405"/>
                    <a:gd name="connsiteY15" fmla="*/ 2484692 h 2522715"/>
                    <a:gd name="connsiteX16" fmla="*/ 2520636 w 3616405"/>
                    <a:gd name="connsiteY16" fmla="*/ 2520461 h 2522715"/>
                    <a:gd name="connsiteX17" fmla="*/ 1816104 w 3616405"/>
                    <a:gd name="connsiteY17" fmla="*/ 2519013 h 2522715"/>
                    <a:gd name="connsiteX18" fmla="*/ 1815845 w 3616405"/>
                    <a:gd name="connsiteY18" fmla="*/ 2459271 h 2522715"/>
                    <a:gd name="connsiteX19" fmla="*/ 2403066 w 3616405"/>
                    <a:gd name="connsiteY19" fmla="*/ 1851496 h 2522715"/>
                    <a:gd name="connsiteX20" fmla="*/ 2469232 w 3616405"/>
                    <a:gd name="connsiteY20" fmla="*/ 1825005 h 2522715"/>
                    <a:gd name="connsiteX21" fmla="*/ 655944 w 3616405"/>
                    <a:gd name="connsiteY21" fmla="*/ 1753491 h 2522715"/>
                    <a:gd name="connsiteX22" fmla="*/ 655944 w 3616405"/>
                    <a:gd name="connsiteY22" fmla="*/ 1763646 h 2522715"/>
                    <a:gd name="connsiteX23" fmla="*/ 655944 w 3616405"/>
                    <a:gd name="connsiteY23" fmla="*/ 1753491 h 2522715"/>
                    <a:gd name="connsiteX24" fmla="*/ 3580929 w 3616405"/>
                    <a:gd name="connsiteY24" fmla="*/ 1658598 h 2522715"/>
                    <a:gd name="connsiteX25" fmla="*/ 3592166 w 3616405"/>
                    <a:gd name="connsiteY25" fmla="*/ 1866570 h 2522715"/>
                    <a:gd name="connsiteX26" fmla="*/ 3616405 w 3616405"/>
                    <a:gd name="connsiteY26" fmla="*/ 2522715 h 2522715"/>
                    <a:gd name="connsiteX27" fmla="*/ 2864459 w 3616405"/>
                    <a:gd name="connsiteY27" fmla="*/ 2521169 h 2522715"/>
                    <a:gd name="connsiteX28" fmla="*/ 2875652 w 3616405"/>
                    <a:gd name="connsiteY28" fmla="*/ 2513910 h 2522715"/>
                    <a:gd name="connsiteX29" fmla="*/ 3580929 w 3616405"/>
                    <a:gd name="connsiteY29" fmla="*/ 1658598 h 2522715"/>
                    <a:gd name="connsiteX30" fmla="*/ 783911 w 3616405"/>
                    <a:gd name="connsiteY30" fmla="*/ 0 h 2522715"/>
                    <a:gd name="connsiteX31" fmla="*/ 1593621 w 3616405"/>
                    <a:gd name="connsiteY31" fmla="*/ 1295590 h 2522715"/>
                    <a:gd name="connsiteX32" fmla="*/ 1666345 w 3616405"/>
                    <a:gd name="connsiteY32" fmla="*/ 698707 h 2522715"/>
                    <a:gd name="connsiteX33" fmla="*/ 1616090 w 3616405"/>
                    <a:gd name="connsiteY33" fmla="*/ 664825 h 2522715"/>
                    <a:gd name="connsiteX34" fmla="*/ 1550091 w 3616405"/>
                    <a:gd name="connsiteY34" fmla="*/ 505483 h 2522715"/>
                    <a:gd name="connsiteX35" fmla="*/ 1775431 w 3616405"/>
                    <a:gd name="connsiteY35" fmla="*/ 280143 h 2522715"/>
                    <a:gd name="connsiteX36" fmla="*/ 2000772 w 3616405"/>
                    <a:gd name="connsiteY36" fmla="*/ 505483 h 2522715"/>
                    <a:gd name="connsiteX37" fmla="*/ 1934771 w 3616405"/>
                    <a:gd name="connsiteY37" fmla="*/ 664825 h 2522715"/>
                    <a:gd name="connsiteX38" fmla="*/ 1884518 w 3616405"/>
                    <a:gd name="connsiteY38" fmla="*/ 698707 h 2522715"/>
                    <a:gd name="connsiteX39" fmla="*/ 1933000 w 3616405"/>
                    <a:gd name="connsiteY39" fmla="*/ 1327674 h 2522715"/>
                    <a:gd name="connsiteX40" fmla="*/ 2789091 w 3616405"/>
                    <a:gd name="connsiteY40" fmla="*/ 12016 h 2522715"/>
                    <a:gd name="connsiteX41" fmla="*/ 2988199 w 3616405"/>
                    <a:gd name="connsiteY41" fmla="*/ 120089 h 2522715"/>
                    <a:gd name="connsiteX42" fmla="*/ 3409226 w 3616405"/>
                    <a:gd name="connsiteY42" fmla="*/ 583666 h 2522715"/>
                    <a:gd name="connsiteX43" fmla="*/ 3472621 w 3616405"/>
                    <a:gd name="connsiteY43" fmla="*/ 744789 h 2522715"/>
                    <a:gd name="connsiteX44" fmla="*/ 3455433 w 3616405"/>
                    <a:gd name="connsiteY44" fmla="*/ 763758 h 2522715"/>
                    <a:gd name="connsiteX45" fmla="*/ 3087202 w 3616405"/>
                    <a:gd name="connsiteY45" fmla="*/ 1175167 h 2522715"/>
                    <a:gd name="connsiteX46" fmla="*/ 3039988 w 3616405"/>
                    <a:gd name="connsiteY46" fmla="*/ 548083 h 2522715"/>
                    <a:gd name="connsiteX47" fmla="*/ 2882720 w 3616405"/>
                    <a:gd name="connsiteY47" fmla="*/ 441308 h 2522715"/>
                    <a:gd name="connsiteX48" fmla="*/ 1812625 w 3616405"/>
                    <a:gd name="connsiteY48" fmla="*/ 1657534 h 2522715"/>
                    <a:gd name="connsiteX49" fmla="*/ 1805377 w 3616405"/>
                    <a:gd name="connsiteY49" fmla="*/ 1623297 h 2522715"/>
                    <a:gd name="connsiteX50" fmla="*/ 1225271 w 3616405"/>
                    <a:gd name="connsiteY50" fmla="*/ 1398145 h 2522715"/>
                    <a:gd name="connsiteX51" fmla="*/ 679668 w 3616405"/>
                    <a:gd name="connsiteY51" fmla="*/ 1570366 h 2522715"/>
                    <a:gd name="connsiteX52" fmla="*/ 655944 w 3616405"/>
                    <a:gd name="connsiteY52" fmla="*/ 1606761 h 2522715"/>
                    <a:gd name="connsiteX53" fmla="*/ 655944 w 3616405"/>
                    <a:gd name="connsiteY53" fmla="*/ 1346146 h 2522715"/>
                    <a:gd name="connsiteX54" fmla="*/ 657554 w 3616405"/>
                    <a:gd name="connsiteY54" fmla="*/ 1321427 h 2522715"/>
                    <a:gd name="connsiteX55" fmla="*/ 41630 w 3616405"/>
                    <a:gd name="connsiteY55" fmla="*/ 1006841 h 2522715"/>
                    <a:gd name="connsiteX56" fmla="*/ 0 w 3616405"/>
                    <a:gd name="connsiteY56" fmla="*/ 1008985 h 2522715"/>
                    <a:gd name="connsiteX57" fmla="*/ 24332 w 3616405"/>
                    <a:gd name="connsiteY57" fmla="*/ 881813 h 2522715"/>
                    <a:gd name="connsiteX58" fmla="*/ 562663 w 3616405"/>
                    <a:gd name="connsiteY58" fmla="*/ 120089 h 2522715"/>
                    <a:gd name="connsiteX59" fmla="*/ 783911 w 3616405"/>
                    <a:gd name="connsiteY59" fmla="*/ 0 h 2522715"/>
                    <a:gd name="connsiteX0" fmla="*/ 656067 w 3616405"/>
                    <a:gd name="connsiteY0" fmla="*/ 2494235 h 2522715"/>
                    <a:gd name="connsiteX1" fmla="*/ 672148 w 3616405"/>
                    <a:gd name="connsiteY1" fmla="*/ 2516661 h 2522715"/>
                    <a:gd name="connsiteX2" fmla="*/ 656165 w 3616405"/>
                    <a:gd name="connsiteY2" fmla="*/ 2516628 h 2522715"/>
                    <a:gd name="connsiteX3" fmla="*/ 656067 w 3616405"/>
                    <a:gd name="connsiteY3" fmla="*/ 2494235 h 2522715"/>
                    <a:gd name="connsiteX4" fmla="*/ 655944 w 3616405"/>
                    <a:gd name="connsiteY4" fmla="*/ 2113398 h 2522715"/>
                    <a:gd name="connsiteX5" fmla="*/ 675952 w 3616405"/>
                    <a:gd name="connsiteY5" fmla="*/ 2141300 h 2522715"/>
                    <a:gd name="connsiteX6" fmla="*/ 1662816 w 3616405"/>
                    <a:gd name="connsiteY6" fmla="*/ 2230780 h 2522715"/>
                    <a:gd name="connsiteX7" fmla="*/ 1702213 w 3616405"/>
                    <a:gd name="connsiteY7" fmla="*/ 2200617 h 2522715"/>
                    <a:gd name="connsiteX8" fmla="*/ 1716612 w 3616405"/>
                    <a:gd name="connsiteY8" fmla="*/ 2221165 h 2522715"/>
                    <a:gd name="connsiteX9" fmla="*/ 1664497 w 3616405"/>
                    <a:gd name="connsiteY9" fmla="*/ 2264510 h 2522715"/>
                    <a:gd name="connsiteX10" fmla="*/ 672871 w 3616405"/>
                    <a:gd name="connsiteY10" fmla="*/ 2169962 h 2522715"/>
                    <a:gd name="connsiteX11" fmla="*/ 655944 w 3616405"/>
                    <a:gd name="connsiteY11" fmla="*/ 2144312 h 2522715"/>
                    <a:gd name="connsiteX12" fmla="*/ 655944 w 3616405"/>
                    <a:gd name="connsiteY12" fmla="*/ 2113398 h 2522715"/>
                    <a:gd name="connsiteX13" fmla="*/ 2469232 w 3616405"/>
                    <a:gd name="connsiteY13" fmla="*/ 1825005 h 2522715"/>
                    <a:gd name="connsiteX14" fmla="*/ 2512675 w 3616405"/>
                    <a:gd name="connsiteY14" fmla="*/ 1904557 h 2522715"/>
                    <a:gd name="connsiteX15" fmla="*/ 2512836 w 3616405"/>
                    <a:gd name="connsiteY15" fmla="*/ 2484692 h 2522715"/>
                    <a:gd name="connsiteX16" fmla="*/ 2520636 w 3616405"/>
                    <a:gd name="connsiteY16" fmla="*/ 2520461 h 2522715"/>
                    <a:gd name="connsiteX17" fmla="*/ 1816104 w 3616405"/>
                    <a:gd name="connsiteY17" fmla="*/ 2519013 h 2522715"/>
                    <a:gd name="connsiteX18" fmla="*/ 1815845 w 3616405"/>
                    <a:gd name="connsiteY18" fmla="*/ 2459271 h 2522715"/>
                    <a:gd name="connsiteX19" fmla="*/ 2403066 w 3616405"/>
                    <a:gd name="connsiteY19" fmla="*/ 1851496 h 2522715"/>
                    <a:gd name="connsiteX20" fmla="*/ 2469232 w 3616405"/>
                    <a:gd name="connsiteY20" fmla="*/ 1825005 h 2522715"/>
                    <a:gd name="connsiteX21" fmla="*/ 3580929 w 3616405"/>
                    <a:gd name="connsiteY21" fmla="*/ 1658598 h 2522715"/>
                    <a:gd name="connsiteX22" fmla="*/ 3592166 w 3616405"/>
                    <a:gd name="connsiteY22" fmla="*/ 1866570 h 2522715"/>
                    <a:gd name="connsiteX23" fmla="*/ 3616405 w 3616405"/>
                    <a:gd name="connsiteY23" fmla="*/ 2522715 h 2522715"/>
                    <a:gd name="connsiteX24" fmla="*/ 2864459 w 3616405"/>
                    <a:gd name="connsiteY24" fmla="*/ 2521169 h 2522715"/>
                    <a:gd name="connsiteX25" fmla="*/ 2875652 w 3616405"/>
                    <a:gd name="connsiteY25" fmla="*/ 2513910 h 2522715"/>
                    <a:gd name="connsiteX26" fmla="*/ 3580929 w 3616405"/>
                    <a:gd name="connsiteY26" fmla="*/ 1658598 h 2522715"/>
                    <a:gd name="connsiteX27" fmla="*/ 783911 w 3616405"/>
                    <a:gd name="connsiteY27" fmla="*/ 0 h 2522715"/>
                    <a:gd name="connsiteX28" fmla="*/ 1593621 w 3616405"/>
                    <a:gd name="connsiteY28" fmla="*/ 1295590 h 2522715"/>
                    <a:gd name="connsiteX29" fmla="*/ 1666345 w 3616405"/>
                    <a:gd name="connsiteY29" fmla="*/ 698707 h 2522715"/>
                    <a:gd name="connsiteX30" fmla="*/ 1616090 w 3616405"/>
                    <a:gd name="connsiteY30" fmla="*/ 664825 h 2522715"/>
                    <a:gd name="connsiteX31" fmla="*/ 1550091 w 3616405"/>
                    <a:gd name="connsiteY31" fmla="*/ 505483 h 2522715"/>
                    <a:gd name="connsiteX32" fmla="*/ 1775431 w 3616405"/>
                    <a:gd name="connsiteY32" fmla="*/ 280143 h 2522715"/>
                    <a:gd name="connsiteX33" fmla="*/ 2000772 w 3616405"/>
                    <a:gd name="connsiteY33" fmla="*/ 505483 h 2522715"/>
                    <a:gd name="connsiteX34" fmla="*/ 1934771 w 3616405"/>
                    <a:gd name="connsiteY34" fmla="*/ 664825 h 2522715"/>
                    <a:gd name="connsiteX35" fmla="*/ 1884518 w 3616405"/>
                    <a:gd name="connsiteY35" fmla="*/ 698707 h 2522715"/>
                    <a:gd name="connsiteX36" fmla="*/ 1933000 w 3616405"/>
                    <a:gd name="connsiteY36" fmla="*/ 1327674 h 2522715"/>
                    <a:gd name="connsiteX37" fmla="*/ 2789091 w 3616405"/>
                    <a:gd name="connsiteY37" fmla="*/ 12016 h 2522715"/>
                    <a:gd name="connsiteX38" fmla="*/ 2988199 w 3616405"/>
                    <a:gd name="connsiteY38" fmla="*/ 120089 h 2522715"/>
                    <a:gd name="connsiteX39" fmla="*/ 3409226 w 3616405"/>
                    <a:gd name="connsiteY39" fmla="*/ 583666 h 2522715"/>
                    <a:gd name="connsiteX40" fmla="*/ 3472621 w 3616405"/>
                    <a:gd name="connsiteY40" fmla="*/ 744789 h 2522715"/>
                    <a:gd name="connsiteX41" fmla="*/ 3455433 w 3616405"/>
                    <a:gd name="connsiteY41" fmla="*/ 763758 h 2522715"/>
                    <a:gd name="connsiteX42" fmla="*/ 3087202 w 3616405"/>
                    <a:gd name="connsiteY42" fmla="*/ 1175167 h 2522715"/>
                    <a:gd name="connsiteX43" fmla="*/ 3039988 w 3616405"/>
                    <a:gd name="connsiteY43" fmla="*/ 548083 h 2522715"/>
                    <a:gd name="connsiteX44" fmla="*/ 2882720 w 3616405"/>
                    <a:gd name="connsiteY44" fmla="*/ 441308 h 2522715"/>
                    <a:gd name="connsiteX45" fmla="*/ 1812625 w 3616405"/>
                    <a:gd name="connsiteY45" fmla="*/ 1657534 h 2522715"/>
                    <a:gd name="connsiteX46" fmla="*/ 1805377 w 3616405"/>
                    <a:gd name="connsiteY46" fmla="*/ 1623297 h 2522715"/>
                    <a:gd name="connsiteX47" fmla="*/ 1225271 w 3616405"/>
                    <a:gd name="connsiteY47" fmla="*/ 1398145 h 2522715"/>
                    <a:gd name="connsiteX48" fmla="*/ 679668 w 3616405"/>
                    <a:gd name="connsiteY48" fmla="*/ 1570366 h 2522715"/>
                    <a:gd name="connsiteX49" fmla="*/ 655944 w 3616405"/>
                    <a:gd name="connsiteY49" fmla="*/ 1606761 h 2522715"/>
                    <a:gd name="connsiteX50" fmla="*/ 655944 w 3616405"/>
                    <a:gd name="connsiteY50" fmla="*/ 1346146 h 2522715"/>
                    <a:gd name="connsiteX51" fmla="*/ 657554 w 3616405"/>
                    <a:gd name="connsiteY51" fmla="*/ 1321427 h 2522715"/>
                    <a:gd name="connsiteX52" fmla="*/ 41630 w 3616405"/>
                    <a:gd name="connsiteY52" fmla="*/ 1006841 h 2522715"/>
                    <a:gd name="connsiteX53" fmla="*/ 0 w 3616405"/>
                    <a:gd name="connsiteY53" fmla="*/ 1008985 h 2522715"/>
                    <a:gd name="connsiteX54" fmla="*/ 24332 w 3616405"/>
                    <a:gd name="connsiteY54" fmla="*/ 881813 h 2522715"/>
                    <a:gd name="connsiteX55" fmla="*/ 562663 w 3616405"/>
                    <a:gd name="connsiteY55" fmla="*/ 120089 h 2522715"/>
                    <a:gd name="connsiteX56" fmla="*/ 783911 w 3616405"/>
                    <a:gd name="connsiteY56" fmla="*/ 0 h 2522715"/>
                    <a:gd name="connsiteX0" fmla="*/ 656067 w 3616405"/>
                    <a:gd name="connsiteY0" fmla="*/ 2494235 h 2522715"/>
                    <a:gd name="connsiteX1" fmla="*/ 672148 w 3616405"/>
                    <a:gd name="connsiteY1" fmla="*/ 2516661 h 2522715"/>
                    <a:gd name="connsiteX2" fmla="*/ 656165 w 3616405"/>
                    <a:gd name="connsiteY2" fmla="*/ 2516628 h 2522715"/>
                    <a:gd name="connsiteX3" fmla="*/ 656067 w 3616405"/>
                    <a:gd name="connsiteY3" fmla="*/ 2494235 h 2522715"/>
                    <a:gd name="connsiteX4" fmla="*/ 655944 w 3616405"/>
                    <a:gd name="connsiteY4" fmla="*/ 2113398 h 2522715"/>
                    <a:gd name="connsiteX5" fmla="*/ 675952 w 3616405"/>
                    <a:gd name="connsiteY5" fmla="*/ 2141300 h 2522715"/>
                    <a:gd name="connsiteX6" fmla="*/ 1662816 w 3616405"/>
                    <a:gd name="connsiteY6" fmla="*/ 2230780 h 2522715"/>
                    <a:gd name="connsiteX7" fmla="*/ 1702213 w 3616405"/>
                    <a:gd name="connsiteY7" fmla="*/ 2200617 h 2522715"/>
                    <a:gd name="connsiteX8" fmla="*/ 1716612 w 3616405"/>
                    <a:gd name="connsiteY8" fmla="*/ 2221165 h 2522715"/>
                    <a:gd name="connsiteX9" fmla="*/ 672871 w 3616405"/>
                    <a:gd name="connsiteY9" fmla="*/ 2169962 h 2522715"/>
                    <a:gd name="connsiteX10" fmla="*/ 655944 w 3616405"/>
                    <a:gd name="connsiteY10" fmla="*/ 2144312 h 2522715"/>
                    <a:gd name="connsiteX11" fmla="*/ 655944 w 3616405"/>
                    <a:gd name="connsiteY11" fmla="*/ 2113398 h 2522715"/>
                    <a:gd name="connsiteX12" fmla="*/ 2469232 w 3616405"/>
                    <a:gd name="connsiteY12" fmla="*/ 1825005 h 2522715"/>
                    <a:gd name="connsiteX13" fmla="*/ 2512675 w 3616405"/>
                    <a:gd name="connsiteY13" fmla="*/ 1904557 h 2522715"/>
                    <a:gd name="connsiteX14" fmla="*/ 2512836 w 3616405"/>
                    <a:gd name="connsiteY14" fmla="*/ 2484692 h 2522715"/>
                    <a:gd name="connsiteX15" fmla="*/ 2520636 w 3616405"/>
                    <a:gd name="connsiteY15" fmla="*/ 2520461 h 2522715"/>
                    <a:gd name="connsiteX16" fmla="*/ 1816104 w 3616405"/>
                    <a:gd name="connsiteY16" fmla="*/ 2519013 h 2522715"/>
                    <a:gd name="connsiteX17" fmla="*/ 1815845 w 3616405"/>
                    <a:gd name="connsiteY17" fmla="*/ 2459271 h 2522715"/>
                    <a:gd name="connsiteX18" fmla="*/ 2403066 w 3616405"/>
                    <a:gd name="connsiteY18" fmla="*/ 1851496 h 2522715"/>
                    <a:gd name="connsiteX19" fmla="*/ 2469232 w 3616405"/>
                    <a:gd name="connsiteY19" fmla="*/ 1825005 h 2522715"/>
                    <a:gd name="connsiteX20" fmla="*/ 3580929 w 3616405"/>
                    <a:gd name="connsiteY20" fmla="*/ 1658598 h 2522715"/>
                    <a:gd name="connsiteX21" fmla="*/ 3592166 w 3616405"/>
                    <a:gd name="connsiteY21" fmla="*/ 1866570 h 2522715"/>
                    <a:gd name="connsiteX22" fmla="*/ 3616405 w 3616405"/>
                    <a:gd name="connsiteY22" fmla="*/ 2522715 h 2522715"/>
                    <a:gd name="connsiteX23" fmla="*/ 2864459 w 3616405"/>
                    <a:gd name="connsiteY23" fmla="*/ 2521169 h 2522715"/>
                    <a:gd name="connsiteX24" fmla="*/ 2875652 w 3616405"/>
                    <a:gd name="connsiteY24" fmla="*/ 2513910 h 2522715"/>
                    <a:gd name="connsiteX25" fmla="*/ 3580929 w 3616405"/>
                    <a:gd name="connsiteY25" fmla="*/ 1658598 h 2522715"/>
                    <a:gd name="connsiteX26" fmla="*/ 783911 w 3616405"/>
                    <a:gd name="connsiteY26" fmla="*/ 0 h 2522715"/>
                    <a:gd name="connsiteX27" fmla="*/ 1593621 w 3616405"/>
                    <a:gd name="connsiteY27" fmla="*/ 1295590 h 2522715"/>
                    <a:gd name="connsiteX28" fmla="*/ 1666345 w 3616405"/>
                    <a:gd name="connsiteY28" fmla="*/ 698707 h 2522715"/>
                    <a:gd name="connsiteX29" fmla="*/ 1616090 w 3616405"/>
                    <a:gd name="connsiteY29" fmla="*/ 664825 h 2522715"/>
                    <a:gd name="connsiteX30" fmla="*/ 1550091 w 3616405"/>
                    <a:gd name="connsiteY30" fmla="*/ 505483 h 2522715"/>
                    <a:gd name="connsiteX31" fmla="*/ 1775431 w 3616405"/>
                    <a:gd name="connsiteY31" fmla="*/ 280143 h 2522715"/>
                    <a:gd name="connsiteX32" fmla="*/ 2000772 w 3616405"/>
                    <a:gd name="connsiteY32" fmla="*/ 505483 h 2522715"/>
                    <a:gd name="connsiteX33" fmla="*/ 1934771 w 3616405"/>
                    <a:gd name="connsiteY33" fmla="*/ 664825 h 2522715"/>
                    <a:gd name="connsiteX34" fmla="*/ 1884518 w 3616405"/>
                    <a:gd name="connsiteY34" fmla="*/ 698707 h 2522715"/>
                    <a:gd name="connsiteX35" fmla="*/ 1933000 w 3616405"/>
                    <a:gd name="connsiteY35" fmla="*/ 1327674 h 2522715"/>
                    <a:gd name="connsiteX36" fmla="*/ 2789091 w 3616405"/>
                    <a:gd name="connsiteY36" fmla="*/ 12016 h 2522715"/>
                    <a:gd name="connsiteX37" fmla="*/ 2988199 w 3616405"/>
                    <a:gd name="connsiteY37" fmla="*/ 120089 h 2522715"/>
                    <a:gd name="connsiteX38" fmla="*/ 3409226 w 3616405"/>
                    <a:gd name="connsiteY38" fmla="*/ 583666 h 2522715"/>
                    <a:gd name="connsiteX39" fmla="*/ 3472621 w 3616405"/>
                    <a:gd name="connsiteY39" fmla="*/ 744789 h 2522715"/>
                    <a:gd name="connsiteX40" fmla="*/ 3455433 w 3616405"/>
                    <a:gd name="connsiteY40" fmla="*/ 763758 h 2522715"/>
                    <a:gd name="connsiteX41" fmla="*/ 3087202 w 3616405"/>
                    <a:gd name="connsiteY41" fmla="*/ 1175167 h 2522715"/>
                    <a:gd name="connsiteX42" fmla="*/ 3039988 w 3616405"/>
                    <a:gd name="connsiteY42" fmla="*/ 548083 h 2522715"/>
                    <a:gd name="connsiteX43" fmla="*/ 2882720 w 3616405"/>
                    <a:gd name="connsiteY43" fmla="*/ 441308 h 2522715"/>
                    <a:gd name="connsiteX44" fmla="*/ 1812625 w 3616405"/>
                    <a:gd name="connsiteY44" fmla="*/ 1657534 h 2522715"/>
                    <a:gd name="connsiteX45" fmla="*/ 1805377 w 3616405"/>
                    <a:gd name="connsiteY45" fmla="*/ 1623297 h 2522715"/>
                    <a:gd name="connsiteX46" fmla="*/ 1225271 w 3616405"/>
                    <a:gd name="connsiteY46" fmla="*/ 1398145 h 2522715"/>
                    <a:gd name="connsiteX47" fmla="*/ 679668 w 3616405"/>
                    <a:gd name="connsiteY47" fmla="*/ 1570366 h 2522715"/>
                    <a:gd name="connsiteX48" fmla="*/ 655944 w 3616405"/>
                    <a:gd name="connsiteY48" fmla="*/ 1606761 h 2522715"/>
                    <a:gd name="connsiteX49" fmla="*/ 655944 w 3616405"/>
                    <a:gd name="connsiteY49" fmla="*/ 1346146 h 2522715"/>
                    <a:gd name="connsiteX50" fmla="*/ 657554 w 3616405"/>
                    <a:gd name="connsiteY50" fmla="*/ 1321427 h 2522715"/>
                    <a:gd name="connsiteX51" fmla="*/ 41630 w 3616405"/>
                    <a:gd name="connsiteY51" fmla="*/ 1006841 h 2522715"/>
                    <a:gd name="connsiteX52" fmla="*/ 0 w 3616405"/>
                    <a:gd name="connsiteY52" fmla="*/ 1008985 h 2522715"/>
                    <a:gd name="connsiteX53" fmla="*/ 24332 w 3616405"/>
                    <a:gd name="connsiteY53" fmla="*/ 881813 h 2522715"/>
                    <a:gd name="connsiteX54" fmla="*/ 562663 w 3616405"/>
                    <a:gd name="connsiteY54" fmla="*/ 120089 h 2522715"/>
                    <a:gd name="connsiteX55" fmla="*/ 783911 w 3616405"/>
                    <a:gd name="connsiteY55" fmla="*/ 0 h 2522715"/>
                    <a:gd name="connsiteX0" fmla="*/ 656067 w 3616405"/>
                    <a:gd name="connsiteY0" fmla="*/ 2494235 h 2522715"/>
                    <a:gd name="connsiteX1" fmla="*/ 672148 w 3616405"/>
                    <a:gd name="connsiteY1" fmla="*/ 2516661 h 2522715"/>
                    <a:gd name="connsiteX2" fmla="*/ 656165 w 3616405"/>
                    <a:gd name="connsiteY2" fmla="*/ 2516628 h 2522715"/>
                    <a:gd name="connsiteX3" fmla="*/ 656067 w 3616405"/>
                    <a:gd name="connsiteY3" fmla="*/ 2494235 h 2522715"/>
                    <a:gd name="connsiteX4" fmla="*/ 655944 w 3616405"/>
                    <a:gd name="connsiteY4" fmla="*/ 2113398 h 2522715"/>
                    <a:gd name="connsiteX5" fmla="*/ 675952 w 3616405"/>
                    <a:gd name="connsiteY5" fmla="*/ 2141300 h 2522715"/>
                    <a:gd name="connsiteX6" fmla="*/ 1662816 w 3616405"/>
                    <a:gd name="connsiteY6" fmla="*/ 2230780 h 2522715"/>
                    <a:gd name="connsiteX7" fmla="*/ 1702213 w 3616405"/>
                    <a:gd name="connsiteY7" fmla="*/ 2200617 h 2522715"/>
                    <a:gd name="connsiteX8" fmla="*/ 672871 w 3616405"/>
                    <a:gd name="connsiteY8" fmla="*/ 2169962 h 2522715"/>
                    <a:gd name="connsiteX9" fmla="*/ 655944 w 3616405"/>
                    <a:gd name="connsiteY9" fmla="*/ 2144312 h 2522715"/>
                    <a:gd name="connsiteX10" fmla="*/ 655944 w 3616405"/>
                    <a:gd name="connsiteY10" fmla="*/ 2113398 h 2522715"/>
                    <a:gd name="connsiteX11" fmla="*/ 2469232 w 3616405"/>
                    <a:gd name="connsiteY11" fmla="*/ 1825005 h 2522715"/>
                    <a:gd name="connsiteX12" fmla="*/ 2512675 w 3616405"/>
                    <a:gd name="connsiteY12" fmla="*/ 1904557 h 2522715"/>
                    <a:gd name="connsiteX13" fmla="*/ 2512836 w 3616405"/>
                    <a:gd name="connsiteY13" fmla="*/ 2484692 h 2522715"/>
                    <a:gd name="connsiteX14" fmla="*/ 2520636 w 3616405"/>
                    <a:gd name="connsiteY14" fmla="*/ 2520461 h 2522715"/>
                    <a:gd name="connsiteX15" fmla="*/ 1816104 w 3616405"/>
                    <a:gd name="connsiteY15" fmla="*/ 2519013 h 2522715"/>
                    <a:gd name="connsiteX16" fmla="*/ 1815845 w 3616405"/>
                    <a:gd name="connsiteY16" fmla="*/ 2459271 h 2522715"/>
                    <a:gd name="connsiteX17" fmla="*/ 2403066 w 3616405"/>
                    <a:gd name="connsiteY17" fmla="*/ 1851496 h 2522715"/>
                    <a:gd name="connsiteX18" fmla="*/ 2469232 w 3616405"/>
                    <a:gd name="connsiteY18" fmla="*/ 1825005 h 2522715"/>
                    <a:gd name="connsiteX19" fmla="*/ 3580929 w 3616405"/>
                    <a:gd name="connsiteY19" fmla="*/ 1658598 h 2522715"/>
                    <a:gd name="connsiteX20" fmla="*/ 3592166 w 3616405"/>
                    <a:gd name="connsiteY20" fmla="*/ 1866570 h 2522715"/>
                    <a:gd name="connsiteX21" fmla="*/ 3616405 w 3616405"/>
                    <a:gd name="connsiteY21" fmla="*/ 2522715 h 2522715"/>
                    <a:gd name="connsiteX22" fmla="*/ 2864459 w 3616405"/>
                    <a:gd name="connsiteY22" fmla="*/ 2521169 h 2522715"/>
                    <a:gd name="connsiteX23" fmla="*/ 2875652 w 3616405"/>
                    <a:gd name="connsiteY23" fmla="*/ 2513910 h 2522715"/>
                    <a:gd name="connsiteX24" fmla="*/ 3580929 w 3616405"/>
                    <a:gd name="connsiteY24" fmla="*/ 1658598 h 2522715"/>
                    <a:gd name="connsiteX25" fmla="*/ 783911 w 3616405"/>
                    <a:gd name="connsiteY25" fmla="*/ 0 h 2522715"/>
                    <a:gd name="connsiteX26" fmla="*/ 1593621 w 3616405"/>
                    <a:gd name="connsiteY26" fmla="*/ 1295590 h 2522715"/>
                    <a:gd name="connsiteX27" fmla="*/ 1666345 w 3616405"/>
                    <a:gd name="connsiteY27" fmla="*/ 698707 h 2522715"/>
                    <a:gd name="connsiteX28" fmla="*/ 1616090 w 3616405"/>
                    <a:gd name="connsiteY28" fmla="*/ 664825 h 2522715"/>
                    <a:gd name="connsiteX29" fmla="*/ 1550091 w 3616405"/>
                    <a:gd name="connsiteY29" fmla="*/ 505483 h 2522715"/>
                    <a:gd name="connsiteX30" fmla="*/ 1775431 w 3616405"/>
                    <a:gd name="connsiteY30" fmla="*/ 280143 h 2522715"/>
                    <a:gd name="connsiteX31" fmla="*/ 2000772 w 3616405"/>
                    <a:gd name="connsiteY31" fmla="*/ 505483 h 2522715"/>
                    <a:gd name="connsiteX32" fmla="*/ 1934771 w 3616405"/>
                    <a:gd name="connsiteY32" fmla="*/ 664825 h 2522715"/>
                    <a:gd name="connsiteX33" fmla="*/ 1884518 w 3616405"/>
                    <a:gd name="connsiteY33" fmla="*/ 698707 h 2522715"/>
                    <a:gd name="connsiteX34" fmla="*/ 1933000 w 3616405"/>
                    <a:gd name="connsiteY34" fmla="*/ 1327674 h 2522715"/>
                    <a:gd name="connsiteX35" fmla="*/ 2789091 w 3616405"/>
                    <a:gd name="connsiteY35" fmla="*/ 12016 h 2522715"/>
                    <a:gd name="connsiteX36" fmla="*/ 2988199 w 3616405"/>
                    <a:gd name="connsiteY36" fmla="*/ 120089 h 2522715"/>
                    <a:gd name="connsiteX37" fmla="*/ 3409226 w 3616405"/>
                    <a:gd name="connsiteY37" fmla="*/ 583666 h 2522715"/>
                    <a:gd name="connsiteX38" fmla="*/ 3472621 w 3616405"/>
                    <a:gd name="connsiteY38" fmla="*/ 744789 h 2522715"/>
                    <a:gd name="connsiteX39" fmla="*/ 3455433 w 3616405"/>
                    <a:gd name="connsiteY39" fmla="*/ 763758 h 2522715"/>
                    <a:gd name="connsiteX40" fmla="*/ 3087202 w 3616405"/>
                    <a:gd name="connsiteY40" fmla="*/ 1175167 h 2522715"/>
                    <a:gd name="connsiteX41" fmla="*/ 3039988 w 3616405"/>
                    <a:gd name="connsiteY41" fmla="*/ 548083 h 2522715"/>
                    <a:gd name="connsiteX42" fmla="*/ 2882720 w 3616405"/>
                    <a:gd name="connsiteY42" fmla="*/ 441308 h 2522715"/>
                    <a:gd name="connsiteX43" fmla="*/ 1812625 w 3616405"/>
                    <a:gd name="connsiteY43" fmla="*/ 1657534 h 2522715"/>
                    <a:gd name="connsiteX44" fmla="*/ 1805377 w 3616405"/>
                    <a:gd name="connsiteY44" fmla="*/ 1623297 h 2522715"/>
                    <a:gd name="connsiteX45" fmla="*/ 1225271 w 3616405"/>
                    <a:gd name="connsiteY45" fmla="*/ 1398145 h 2522715"/>
                    <a:gd name="connsiteX46" fmla="*/ 679668 w 3616405"/>
                    <a:gd name="connsiteY46" fmla="*/ 1570366 h 2522715"/>
                    <a:gd name="connsiteX47" fmla="*/ 655944 w 3616405"/>
                    <a:gd name="connsiteY47" fmla="*/ 1606761 h 2522715"/>
                    <a:gd name="connsiteX48" fmla="*/ 655944 w 3616405"/>
                    <a:gd name="connsiteY48" fmla="*/ 1346146 h 2522715"/>
                    <a:gd name="connsiteX49" fmla="*/ 657554 w 3616405"/>
                    <a:gd name="connsiteY49" fmla="*/ 1321427 h 2522715"/>
                    <a:gd name="connsiteX50" fmla="*/ 41630 w 3616405"/>
                    <a:gd name="connsiteY50" fmla="*/ 1006841 h 2522715"/>
                    <a:gd name="connsiteX51" fmla="*/ 0 w 3616405"/>
                    <a:gd name="connsiteY51" fmla="*/ 1008985 h 2522715"/>
                    <a:gd name="connsiteX52" fmla="*/ 24332 w 3616405"/>
                    <a:gd name="connsiteY52" fmla="*/ 881813 h 2522715"/>
                    <a:gd name="connsiteX53" fmla="*/ 562663 w 3616405"/>
                    <a:gd name="connsiteY53" fmla="*/ 120089 h 2522715"/>
                    <a:gd name="connsiteX54" fmla="*/ 783911 w 3616405"/>
                    <a:gd name="connsiteY54" fmla="*/ 0 h 2522715"/>
                    <a:gd name="connsiteX0" fmla="*/ 656067 w 3616405"/>
                    <a:gd name="connsiteY0" fmla="*/ 2494235 h 2522715"/>
                    <a:gd name="connsiteX1" fmla="*/ 672148 w 3616405"/>
                    <a:gd name="connsiteY1" fmla="*/ 2516661 h 2522715"/>
                    <a:gd name="connsiteX2" fmla="*/ 656165 w 3616405"/>
                    <a:gd name="connsiteY2" fmla="*/ 2516628 h 2522715"/>
                    <a:gd name="connsiteX3" fmla="*/ 656067 w 3616405"/>
                    <a:gd name="connsiteY3" fmla="*/ 2494235 h 2522715"/>
                    <a:gd name="connsiteX4" fmla="*/ 655944 w 3616405"/>
                    <a:gd name="connsiteY4" fmla="*/ 2113398 h 2522715"/>
                    <a:gd name="connsiteX5" fmla="*/ 675952 w 3616405"/>
                    <a:gd name="connsiteY5" fmla="*/ 2141300 h 2522715"/>
                    <a:gd name="connsiteX6" fmla="*/ 1662816 w 3616405"/>
                    <a:gd name="connsiteY6" fmla="*/ 2230780 h 2522715"/>
                    <a:gd name="connsiteX7" fmla="*/ 672871 w 3616405"/>
                    <a:gd name="connsiteY7" fmla="*/ 2169962 h 2522715"/>
                    <a:gd name="connsiteX8" fmla="*/ 655944 w 3616405"/>
                    <a:gd name="connsiteY8" fmla="*/ 2144312 h 2522715"/>
                    <a:gd name="connsiteX9" fmla="*/ 655944 w 3616405"/>
                    <a:gd name="connsiteY9" fmla="*/ 2113398 h 2522715"/>
                    <a:gd name="connsiteX10" fmla="*/ 2469232 w 3616405"/>
                    <a:gd name="connsiteY10" fmla="*/ 1825005 h 2522715"/>
                    <a:gd name="connsiteX11" fmla="*/ 2512675 w 3616405"/>
                    <a:gd name="connsiteY11" fmla="*/ 1904557 h 2522715"/>
                    <a:gd name="connsiteX12" fmla="*/ 2512836 w 3616405"/>
                    <a:gd name="connsiteY12" fmla="*/ 2484692 h 2522715"/>
                    <a:gd name="connsiteX13" fmla="*/ 2520636 w 3616405"/>
                    <a:gd name="connsiteY13" fmla="*/ 2520461 h 2522715"/>
                    <a:gd name="connsiteX14" fmla="*/ 1816104 w 3616405"/>
                    <a:gd name="connsiteY14" fmla="*/ 2519013 h 2522715"/>
                    <a:gd name="connsiteX15" fmla="*/ 1815845 w 3616405"/>
                    <a:gd name="connsiteY15" fmla="*/ 2459271 h 2522715"/>
                    <a:gd name="connsiteX16" fmla="*/ 2403066 w 3616405"/>
                    <a:gd name="connsiteY16" fmla="*/ 1851496 h 2522715"/>
                    <a:gd name="connsiteX17" fmla="*/ 2469232 w 3616405"/>
                    <a:gd name="connsiteY17" fmla="*/ 1825005 h 2522715"/>
                    <a:gd name="connsiteX18" fmla="*/ 3580929 w 3616405"/>
                    <a:gd name="connsiteY18" fmla="*/ 1658598 h 2522715"/>
                    <a:gd name="connsiteX19" fmla="*/ 3592166 w 3616405"/>
                    <a:gd name="connsiteY19" fmla="*/ 1866570 h 2522715"/>
                    <a:gd name="connsiteX20" fmla="*/ 3616405 w 3616405"/>
                    <a:gd name="connsiteY20" fmla="*/ 2522715 h 2522715"/>
                    <a:gd name="connsiteX21" fmla="*/ 2864459 w 3616405"/>
                    <a:gd name="connsiteY21" fmla="*/ 2521169 h 2522715"/>
                    <a:gd name="connsiteX22" fmla="*/ 2875652 w 3616405"/>
                    <a:gd name="connsiteY22" fmla="*/ 2513910 h 2522715"/>
                    <a:gd name="connsiteX23" fmla="*/ 3580929 w 3616405"/>
                    <a:gd name="connsiteY23" fmla="*/ 1658598 h 2522715"/>
                    <a:gd name="connsiteX24" fmla="*/ 783911 w 3616405"/>
                    <a:gd name="connsiteY24" fmla="*/ 0 h 2522715"/>
                    <a:gd name="connsiteX25" fmla="*/ 1593621 w 3616405"/>
                    <a:gd name="connsiteY25" fmla="*/ 1295590 h 2522715"/>
                    <a:gd name="connsiteX26" fmla="*/ 1666345 w 3616405"/>
                    <a:gd name="connsiteY26" fmla="*/ 698707 h 2522715"/>
                    <a:gd name="connsiteX27" fmla="*/ 1616090 w 3616405"/>
                    <a:gd name="connsiteY27" fmla="*/ 664825 h 2522715"/>
                    <a:gd name="connsiteX28" fmla="*/ 1550091 w 3616405"/>
                    <a:gd name="connsiteY28" fmla="*/ 505483 h 2522715"/>
                    <a:gd name="connsiteX29" fmla="*/ 1775431 w 3616405"/>
                    <a:gd name="connsiteY29" fmla="*/ 280143 h 2522715"/>
                    <a:gd name="connsiteX30" fmla="*/ 2000772 w 3616405"/>
                    <a:gd name="connsiteY30" fmla="*/ 505483 h 2522715"/>
                    <a:gd name="connsiteX31" fmla="*/ 1934771 w 3616405"/>
                    <a:gd name="connsiteY31" fmla="*/ 664825 h 2522715"/>
                    <a:gd name="connsiteX32" fmla="*/ 1884518 w 3616405"/>
                    <a:gd name="connsiteY32" fmla="*/ 698707 h 2522715"/>
                    <a:gd name="connsiteX33" fmla="*/ 1933000 w 3616405"/>
                    <a:gd name="connsiteY33" fmla="*/ 1327674 h 2522715"/>
                    <a:gd name="connsiteX34" fmla="*/ 2789091 w 3616405"/>
                    <a:gd name="connsiteY34" fmla="*/ 12016 h 2522715"/>
                    <a:gd name="connsiteX35" fmla="*/ 2988199 w 3616405"/>
                    <a:gd name="connsiteY35" fmla="*/ 120089 h 2522715"/>
                    <a:gd name="connsiteX36" fmla="*/ 3409226 w 3616405"/>
                    <a:gd name="connsiteY36" fmla="*/ 583666 h 2522715"/>
                    <a:gd name="connsiteX37" fmla="*/ 3472621 w 3616405"/>
                    <a:gd name="connsiteY37" fmla="*/ 744789 h 2522715"/>
                    <a:gd name="connsiteX38" fmla="*/ 3455433 w 3616405"/>
                    <a:gd name="connsiteY38" fmla="*/ 763758 h 2522715"/>
                    <a:gd name="connsiteX39" fmla="*/ 3087202 w 3616405"/>
                    <a:gd name="connsiteY39" fmla="*/ 1175167 h 2522715"/>
                    <a:gd name="connsiteX40" fmla="*/ 3039988 w 3616405"/>
                    <a:gd name="connsiteY40" fmla="*/ 548083 h 2522715"/>
                    <a:gd name="connsiteX41" fmla="*/ 2882720 w 3616405"/>
                    <a:gd name="connsiteY41" fmla="*/ 441308 h 2522715"/>
                    <a:gd name="connsiteX42" fmla="*/ 1812625 w 3616405"/>
                    <a:gd name="connsiteY42" fmla="*/ 1657534 h 2522715"/>
                    <a:gd name="connsiteX43" fmla="*/ 1805377 w 3616405"/>
                    <a:gd name="connsiteY43" fmla="*/ 1623297 h 2522715"/>
                    <a:gd name="connsiteX44" fmla="*/ 1225271 w 3616405"/>
                    <a:gd name="connsiteY44" fmla="*/ 1398145 h 2522715"/>
                    <a:gd name="connsiteX45" fmla="*/ 679668 w 3616405"/>
                    <a:gd name="connsiteY45" fmla="*/ 1570366 h 2522715"/>
                    <a:gd name="connsiteX46" fmla="*/ 655944 w 3616405"/>
                    <a:gd name="connsiteY46" fmla="*/ 1606761 h 2522715"/>
                    <a:gd name="connsiteX47" fmla="*/ 655944 w 3616405"/>
                    <a:gd name="connsiteY47" fmla="*/ 1346146 h 2522715"/>
                    <a:gd name="connsiteX48" fmla="*/ 657554 w 3616405"/>
                    <a:gd name="connsiteY48" fmla="*/ 1321427 h 2522715"/>
                    <a:gd name="connsiteX49" fmla="*/ 41630 w 3616405"/>
                    <a:gd name="connsiteY49" fmla="*/ 1006841 h 2522715"/>
                    <a:gd name="connsiteX50" fmla="*/ 0 w 3616405"/>
                    <a:gd name="connsiteY50" fmla="*/ 1008985 h 2522715"/>
                    <a:gd name="connsiteX51" fmla="*/ 24332 w 3616405"/>
                    <a:gd name="connsiteY51" fmla="*/ 881813 h 2522715"/>
                    <a:gd name="connsiteX52" fmla="*/ 562663 w 3616405"/>
                    <a:gd name="connsiteY52" fmla="*/ 120089 h 2522715"/>
                    <a:gd name="connsiteX53" fmla="*/ 783911 w 3616405"/>
                    <a:gd name="connsiteY53" fmla="*/ 0 h 2522715"/>
                    <a:gd name="connsiteX0" fmla="*/ 656067 w 3616405"/>
                    <a:gd name="connsiteY0" fmla="*/ 2494235 h 2522715"/>
                    <a:gd name="connsiteX1" fmla="*/ 672148 w 3616405"/>
                    <a:gd name="connsiteY1" fmla="*/ 2516661 h 2522715"/>
                    <a:gd name="connsiteX2" fmla="*/ 656165 w 3616405"/>
                    <a:gd name="connsiteY2" fmla="*/ 2516628 h 2522715"/>
                    <a:gd name="connsiteX3" fmla="*/ 656067 w 3616405"/>
                    <a:gd name="connsiteY3" fmla="*/ 2494235 h 2522715"/>
                    <a:gd name="connsiteX4" fmla="*/ 655944 w 3616405"/>
                    <a:gd name="connsiteY4" fmla="*/ 2113398 h 2522715"/>
                    <a:gd name="connsiteX5" fmla="*/ 675952 w 3616405"/>
                    <a:gd name="connsiteY5" fmla="*/ 2141300 h 2522715"/>
                    <a:gd name="connsiteX6" fmla="*/ 672871 w 3616405"/>
                    <a:gd name="connsiteY6" fmla="*/ 2169962 h 2522715"/>
                    <a:gd name="connsiteX7" fmla="*/ 655944 w 3616405"/>
                    <a:gd name="connsiteY7" fmla="*/ 2144312 h 2522715"/>
                    <a:gd name="connsiteX8" fmla="*/ 655944 w 3616405"/>
                    <a:gd name="connsiteY8" fmla="*/ 2113398 h 2522715"/>
                    <a:gd name="connsiteX9" fmla="*/ 2469232 w 3616405"/>
                    <a:gd name="connsiteY9" fmla="*/ 1825005 h 2522715"/>
                    <a:gd name="connsiteX10" fmla="*/ 2512675 w 3616405"/>
                    <a:gd name="connsiteY10" fmla="*/ 1904557 h 2522715"/>
                    <a:gd name="connsiteX11" fmla="*/ 2512836 w 3616405"/>
                    <a:gd name="connsiteY11" fmla="*/ 2484692 h 2522715"/>
                    <a:gd name="connsiteX12" fmla="*/ 2520636 w 3616405"/>
                    <a:gd name="connsiteY12" fmla="*/ 2520461 h 2522715"/>
                    <a:gd name="connsiteX13" fmla="*/ 1816104 w 3616405"/>
                    <a:gd name="connsiteY13" fmla="*/ 2519013 h 2522715"/>
                    <a:gd name="connsiteX14" fmla="*/ 1815845 w 3616405"/>
                    <a:gd name="connsiteY14" fmla="*/ 2459271 h 2522715"/>
                    <a:gd name="connsiteX15" fmla="*/ 2403066 w 3616405"/>
                    <a:gd name="connsiteY15" fmla="*/ 1851496 h 2522715"/>
                    <a:gd name="connsiteX16" fmla="*/ 2469232 w 3616405"/>
                    <a:gd name="connsiteY16" fmla="*/ 1825005 h 2522715"/>
                    <a:gd name="connsiteX17" fmla="*/ 3580929 w 3616405"/>
                    <a:gd name="connsiteY17" fmla="*/ 1658598 h 2522715"/>
                    <a:gd name="connsiteX18" fmla="*/ 3592166 w 3616405"/>
                    <a:gd name="connsiteY18" fmla="*/ 1866570 h 2522715"/>
                    <a:gd name="connsiteX19" fmla="*/ 3616405 w 3616405"/>
                    <a:gd name="connsiteY19" fmla="*/ 2522715 h 2522715"/>
                    <a:gd name="connsiteX20" fmla="*/ 2864459 w 3616405"/>
                    <a:gd name="connsiteY20" fmla="*/ 2521169 h 2522715"/>
                    <a:gd name="connsiteX21" fmla="*/ 2875652 w 3616405"/>
                    <a:gd name="connsiteY21" fmla="*/ 2513910 h 2522715"/>
                    <a:gd name="connsiteX22" fmla="*/ 3580929 w 3616405"/>
                    <a:gd name="connsiteY22" fmla="*/ 1658598 h 2522715"/>
                    <a:gd name="connsiteX23" fmla="*/ 783911 w 3616405"/>
                    <a:gd name="connsiteY23" fmla="*/ 0 h 2522715"/>
                    <a:gd name="connsiteX24" fmla="*/ 1593621 w 3616405"/>
                    <a:gd name="connsiteY24" fmla="*/ 1295590 h 2522715"/>
                    <a:gd name="connsiteX25" fmla="*/ 1666345 w 3616405"/>
                    <a:gd name="connsiteY25" fmla="*/ 698707 h 2522715"/>
                    <a:gd name="connsiteX26" fmla="*/ 1616090 w 3616405"/>
                    <a:gd name="connsiteY26" fmla="*/ 664825 h 2522715"/>
                    <a:gd name="connsiteX27" fmla="*/ 1550091 w 3616405"/>
                    <a:gd name="connsiteY27" fmla="*/ 505483 h 2522715"/>
                    <a:gd name="connsiteX28" fmla="*/ 1775431 w 3616405"/>
                    <a:gd name="connsiteY28" fmla="*/ 280143 h 2522715"/>
                    <a:gd name="connsiteX29" fmla="*/ 2000772 w 3616405"/>
                    <a:gd name="connsiteY29" fmla="*/ 505483 h 2522715"/>
                    <a:gd name="connsiteX30" fmla="*/ 1934771 w 3616405"/>
                    <a:gd name="connsiteY30" fmla="*/ 664825 h 2522715"/>
                    <a:gd name="connsiteX31" fmla="*/ 1884518 w 3616405"/>
                    <a:gd name="connsiteY31" fmla="*/ 698707 h 2522715"/>
                    <a:gd name="connsiteX32" fmla="*/ 1933000 w 3616405"/>
                    <a:gd name="connsiteY32" fmla="*/ 1327674 h 2522715"/>
                    <a:gd name="connsiteX33" fmla="*/ 2789091 w 3616405"/>
                    <a:gd name="connsiteY33" fmla="*/ 12016 h 2522715"/>
                    <a:gd name="connsiteX34" fmla="*/ 2988199 w 3616405"/>
                    <a:gd name="connsiteY34" fmla="*/ 120089 h 2522715"/>
                    <a:gd name="connsiteX35" fmla="*/ 3409226 w 3616405"/>
                    <a:gd name="connsiteY35" fmla="*/ 583666 h 2522715"/>
                    <a:gd name="connsiteX36" fmla="*/ 3472621 w 3616405"/>
                    <a:gd name="connsiteY36" fmla="*/ 744789 h 2522715"/>
                    <a:gd name="connsiteX37" fmla="*/ 3455433 w 3616405"/>
                    <a:gd name="connsiteY37" fmla="*/ 763758 h 2522715"/>
                    <a:gd name="connsiteX38" fmla="*/ 3087202 w 3616405"/>
                    <a:gd name="connsiteY38" fmla="*/ 1175167 h 2522715"/>
                    <a:gd name="connsiteX39" fmla="*/ 3039988 w 3616405"/>
                    <a:gd name="connsiteY39" fmla="*/ 548083 h 2522715"/>
                    <a:gd name="connsiteX40" fmla="*/ 2882720 w 3616405"/>
                    <a:gd name="connsiteY40" fmla="*/ 441308 h 2522715"/>
                    <a:gd name="connsiteX41" fmla="*/ 1812625 w 3616405"/>
                    <a:gd name="connsiteY41" fmla="*/ 1657534 h 2522715"/>
                    <a:gd name="connsiteX42" fmla="*/ 1805377 w 3616405"/>
                    <a:gd name="connsiteY42" fmla="*/ 1623297 h 2522715"/>
                    <a:gd name="connsiteX43" fmla="*/ 1225271 w 3616405"/>
                    <a:gd name="connsiteY43" fmla="*/ 1398145 h 2522715"/>
                    <a:gd name="connsiteX44" fmla="*/ 679668 w 3616405"/>
                    <a:gd name="connsiteY44" fmla="*/ 1570366 h 2522715"/>
                    <a:gd name="connsiteX45" fmla="*/ 655944 w 3616405"/>
                    <a:gd name="connsiteY45" fmla="*/ 1606761 h 2522715"/>
                    <a:gd name="connsiteX46" fmla="*/ 655944 w 3616405"/>
                    <a:gd name="connsiteY46" fmla="*/ 1346146 h 2522715"/>
                    <a:gd name="connsiteX47" fmla="*/ 657554 w 3616405"/>
                    <a:gd name="connsiteY47" fmla="*/ 1321427 h 2522715"/>
                    <a:gd name="connsiteX48" fmla="*/ 41630 w 3616405"/>
                    <a:gd name="connsiteY48" fmla="*/ 1006841 h 2522715"/>
                    <a:gd name="connsiteX49" fmla="*/ 0 w 3616405"/>
                    <a:gd name="connsiteY49" fmla="*/ 1008985 h 2522715"/>
                    <a:gd name="connsiteX50" fmla="*/ 24332 w 3616405"/>
                    <a:gd name="connsiteY50" fmla="*/ 881813 h 2522715"/>
                    <a:gd name="connsiteX51" fmla="*/ 562663 w 3616405"/>
                    <a:gd name="connsiteY51" fmla="*/ 120089 h 2522715"/>
                    <a:gd name="connsiteX52" fmla="*/ 783911 w 3616405"/>
                    <a:gd name="connsiteY52" fmla="*/ 0 h 2522715"/>
                    <a:gd name="connsiteX0" fmla="*/ 656067 w 3616405"/>
                    <a:gd name="connsiteY0" fmla="*/ 2494235 h 2522715"/>
                    <a:gd name="connsiteX1" fmla="*/ 672148 w 3616405"/>
                    <a:gd name="connsiteY1" fmla="*/ 2516661 h 2522715"/>
                    <a:gd name="connsiteX2" fmla="*/ 656165 w 3616405"/>
                    <a:gd name="connsiteY2" fmla="*/ 2516628 h 2522715"/>
                    <a:gd name="connsiteX3" fmla="*/ 656067 w 3616405"/>
                    <a:gd name="connsiteY3" fmla="*/ 2494235 h 2522715"/>
                    <a:gd name="connsiteX4" fmla="*/ 655944 w 3616405"/>
                    <a:gd name="connsiteY4" fmla="*/ 2113398 h 2522715"/>
                    <a:gd name="connsiteX5" fmla="*/ 675952 w 3616405"/>
                    <a:gd name="connsiteY5" fmla="*/ 2141300 h 2522715"/>
                    <a:gd name="connsiteX6" fmla="*/ 655944 w 3616405"/>
                    <a:gd name="connsiteY6" fmla="*/ 2144312 h 2522715"/>
                    <a:gd name="connsiteX7" fmla="*/ 655944 w 3616405"/>
                    <a:gd name="connsiteY7" fmla="*/ 2113398 h 2522715"/>
                    <a:gd name="connsiteX8" fmla="*/ 2469232 w 3616405"/>
                    <a:gd name="connsiteY8" fmla="*/ 1825005 h 2522715"/>
                    <a:gd name="connsiteX9" fmla="*/ 2512675 w 3616405"/>
                    <a:gd name="connsiteY9" fmla="*/ 1904557 h 2522715"/>
                    <a:gd name="connsiteX10" fmla="*/ 2512836 w 3616405"/>
                    <a:gd name="connsiteY10" fmla="*/ 2484692 h 2522715"/>
                    <a:gd name="connsiteX11" fmla="*/ 2520636 w 3616405"/>
                    <a:gd name="connsiteY11" fmla="*/ 2520461 h 2522715"/>
                    <a:gd name="connsiteX12" fmla="*/ 1816104 w 3616405"/>
                    <a:gd name="connsiteY12" fmla="*/ 2519013 h 2522715"/>
                    <a:gd name="connsiteX13" fmla="*/ 1815845 w 3616405"/>
                    <a:gd name="connsiteY13" fmla="*/ 2459271 h 2522715"/>
                    <a:gd name="connsiteX14" fmla="*/ 2403066 w 3616405"/>
                    <a:gd name="connsiteY14" fmla="*/ 1851496 h 2522715"/>
                    <a:gd name="connsiteX15" fmla="*/ 2469232 w 3616405"/>
                    <a:gd name="connsiteY15" fmla="*/ 1825005 h 2522715"/>
                    <a:gd name="connsiteX16" fmla="*/ 3580929 w 3616405"/>
                    <a:gd name="connsiteY16" fmla="*/ 1658598 h 2522715"/>
                    <a:gd name="connsiteX17" fmla="*/ 3592166 w 3616405"/>
                    <a:gd name="connsiteY17" fmla="*/ 1866570 h 2522715"/>
                    <a:gd name="connsiteX18" fmla="*/ 3616405 w 3616405"/>
                    <a:gd name="connsiteY18" fmla="*/ 2522715 h 2522715"/>
                    <a:gd name="connsiteX19" fmla="*/ 2864459 w 3616405"/>
                    <a:gd name="connsiteY19" fmla="*/ 2521169 h 2522715"/>
                    <a:gd name="connsiteX20" fmla="*/ 2875652 w 3616405"/>
                    <a:gd name="connsiteY20" fmla="*/ 2513910 h 2522715"/>
                    <a:gd name="connsiteX21" fmla="*/ 3580929 w 3616405"/>
                    <a:gd name="connsiteY21" fmla="*/ 1658598 h 2522715"/>
                    <a:gd name="connsiteX22" fmla="*/ 783911 w 3616405"/>
                    <a:gd name="connsiteY22" fmla="*/ 0 h 2522715"/>
                    <a:gd name="connsiteX23" fmla="*/ 1593621 w 3616405"/>
                    <a:gd name="connsiteY23" fmla="*/ 1295590 h 2522715"/>
                    <a:gd name="connsiteX24" fmla="*/ 1666345 w 3616405"/>
                    <a:gd name="connsiteY24" fmla="*/ 698707 h 2522715"/>
                    <a:gd name="connsiteX25" fmla="*/ 1616090 w 3616405"/>
                    <a:gd name="connsiteY25" fmla="*/ 664825 h 2522715"/>
                    <a:gd name="connsiteX26" fmla="*/ 1550091 w 3616405"/>
                    <a:gd name="connsiteY26" fmla="*/ 505483 h 2522715"/>
                    <a:gd name="connsiteX27" fmla="*/ 1775431 w 3616405"/>
                    <a:gd name="connsiteY27" fmla="*/ 280143 h 2522715"/>
                    <a:gd name="connsiteX28" fmla="*/ 2000772 w 3616405"/>
                    <a:gd name="connsiteY28" fmla="*/ 505483 h 2522715"/>
                    <a:gd name="connsiteX29" fmla="*/ 1934771 w 3616405"/>
                    <a:gd name="connsiteY29" fmla="*/ 664825 h 2522715"/>
                    <a:gd name="connsiteX30" fmla="*/ 1884518 w 3616405"/>
                    <a:gd name="connsiteY30" fmla="*/ 698707 h 2522715"/>
                    <a:gd name="connsiteX31" fmla="*/ 1933000 w 3616405"/>
                    <a:gd name="connsiteY31" fmla="*/ 1327674 h 2522715"/>
                    <a:gd name="connsiteX32" fmla="*/ 2789091 w 3616405"/>
                    <a:gd name="connsiteY32" fmla="*/ 12016 h 2522715"/>
                    <a:gd name="connsiteX33" fmla="*/ 2988199 w 3616405"/>
                    <a:gd name="connsiteY33" fmla="*/ 120089 h 2522715"/>
                    <a:gd name="connsiteX34" fmla="*/ 3409226 w 3616405"/>
                    <a:gd name="connsiteY34" fmla="*/ 583666 h 2522715"/>
                    <a:gd name="connsiteX35" fmla="*/ 3472621 w 3616405"/>
                    <a:gd name="connsiteY35" fmla="*/ 744789 h 2522715"/>
                    <a:gd name="connsiteX36" fmla="*/ 3455433 w 3616405"/>
                    <a:gd name="connsiteY36" fmla="*/ 763758 h 2522715"/>
                    <a:gd name="connsiteX37" fmla="*/ 3087202 w 3616405"/>
                    <a:gd name="connsiteY37" fmla="*/ 1175167 h 2522715"/>
                    <a:gd name="connsiteX38" fmla="*/ 3039988 w 3616405"/>
                    <a:gd name="connsiteY38" fmla="*/ 548083 h 2522715"/>
                    <a:gd name="connsiteX39" fmla="*/ 2882720 w 3616405"/>
                    <a:gd name="connsiteY39" fmla="*/ 441308 h 2522715"/>
                    <a:gd name="connsiteX40" fmla="*/ 1812625 w 3616405"/>
                    <a:gd name="connsiteY40" fmla="*/ 1657534 h 2522715"/>
                    <a:gd name="connsiteX41" fmla="*/ 1805377 w 3616405"/>
                    <a:gd name="connsiteY41" fmla="*/ 1623297 h 2522715"/>
                    <a:gd name="connsiteX42" fmla="*/ 1225271 w 3616405"/>
                    <a:gd name="connsiteY42" fmla="*/ 1398145 h 2522715"/>
                    <a:gd name="connsiteX43" fmla="*/ 679668 w 3616405"/>
                    <a:gd name="connsiteY43" fmla="*/ 1570366 h 2522715"/>
                    <a:gd name="connsiteX44" fmla="*/ 655944 w 3616405"/>
                    <a:gd name="connsiteY44" fmla="*/ 1606761 h 2522715"/>
                    <a:gd name="connsiteX45" fmla="*/ 655944 w 3616405"/>
                    <a:gd name="connsiteY45" fmla="*/ 1346146 h 2522715"/>
                    <a:gd name="connsiteX46" fmla="*/ 657554 w 3616405"/>
                    <a:gd name="connsiteY46" fmla="*/ 1321427 h 2522715"/>
                    <a:gd name="connsiteX47" fmla="*/ 41630 w 3616405"/>
                    <a:gd name="connsiteY47" fmla="*/ 1006841 h 2522715"/>
                    <a:gd name="connsiteX48" fmla="*/ 0 w 3616405"/>
                    <a:gd name="connsiteY48" fmla="*/ 1008985 h 2522715"/>
                    <a:gd name="connsiteX49" fmla="*/ 24332 w 3616405"/>
                    <a:gd name="connsiteY49" fmla="*/ 881813 h 2522715"/>
                    <a:gd name="connsiteX50" fmla="*/ 562663 w 3616405"/>
                    <a:gd name="connsiteY50" fmla="*/ 120089 h 2522715"/>
                    <a:gd name="connsiteX51" fmla="*/ 783911 w 3616405"/>
                    <a:gd name="connsiteY51" fmla="*/ 0 h 2522715"/>
                    <a:gd name="connsiteX0" fmla="*/ 656067 w 3616405"/>
                    <a:gd name="connsiteY0" fmla="*/ 2494235 h 2522715"/>
                    <a:gd name="connsiteX1" fmla="*/ 672148 w 3616405"/>
                    <a:gd name="connsiteY1" fmla="*/ 2516661 h 2522715"/>
                    <a:gd name="connsiteX2" fmla="*/ 656165 w 3616405"/>
                    <a:gd name="connsiteY2" fmla="*/ 2516628 h 2522715"/>
                    <a:gd name="connsiteX3" fmla="*/ 656067 w 3616405"/>
                    <a:gd name="connsiteY3" fmla="*/ 2494235 h 2522715"/>
                    <a:gd name="connsiteX4" fmla="*/ 655944 w 3616405"/>
                    <a:gd name="connsiteY4" fmla="*/ 2113398 h 2522715"/>
                    <a:gd name="connsiteX5" fmla="*/ 675952 w 3616405"/>
                    <a:gd name="connsiteY5" fmla="*/ 2141300 h 2522715"/>
                    <a:gd name="connsiteX6" fmla="*/ 655944 w 3616405"/>
                    <a:gd name="connsiteY6" fmla="*/ 2113398 h 2522715"/>
                    <a:gd name="connsiteX7" fmla="*/ 2469232 w 3616405"/>
                    <a:gd name="connsiteY7" fmla="*/ 1825005 h 2522715"/>
                    <a:gd name="connsiteX8" fmla="*/ 2512675 w 3616405"/>
                    <a:gd name="connsiteY8" fmla="*/ 1904557 h 2522715"/>
                    <a:gd name="connsiteX9" fmla="*/ 2512836 w 3616405"/>
                    <a:gd name="connsiteY9" fmla="*/ 2484692 h 2522715"/>
                    <a:gd name="connsiteX10" fmla="*/ 2520636 w 3616405"/>
                    <a:gd name="connsiteY10" fmla="*/ 2520461 h 2522715"/>
                    <a:gd name="connsiteX11" fmla="*/ 1816104 w 3616405"/>
                    <a:gd name="connsiteY11" fmla="*/ 2519013 h 2522715"/>
                    <a:gd name="connsiteX12" fmla="*/ 1815845 w 3616405"/>
                    <a:gd name="connsiteY12" fmla="*/ 2459271 h 2522715"/>
                    <a:gd name="connsiteX13" fmla="*/ 2403066 w 3616405"/>
                    <a:gd name="connsiteY13" fmla="*/ 1851496 h 2522715"/>
                    <a:gd name="connsiteX14" fmla="*/ 2469232 w 3616405"/>
                    <a:gd name="connsiteY14" fmla="*/ 1825005 h 2522715"/>
                    <a:gd name="connsiteX15" fmla="*/ 3580929 w 3616405"/>
                    <a:gd name="connsiteY15" fmla="*/ 1658598 h 2522715"/>
                    <a:gd name="connsiteX16" fmla="*/ 3592166 w 3616405"/>
                    <a:gd name="connsiteY16" fmla="*/ 1866570 h 2522715"/>
                    <a:gd name="connsiteX17" fmla="*/ 3616405 w 3616405"/>
                    <a:gd name="connsiteY17" fmla="*/ 2522715 h 2522715"/>
                    <a:gd name="connsiteX18" fmla="*/ 2864459 w 3616405"/>
                    <a:gd name="connsiteY18" fmla="*/ 2521169 h 2522715"/>
                    <a:gd name="connsiteX19" fmla="*/ 2875652 w 3616405"/>
                    <a:gd name="connsiteY19" fmla="*/ 2513910 h 2522715"/>
                    <a:gd name="connsiteX20" fmla="*/ 3580929 w 3616405"/>
                    <a:gd name="connsiteY20" fmla="*/ 1658598 h 2522715"/>
                    <a:gd name="connsiteX21" fmla="*/ 783911 w 3616405"/>
                    <a:gd name="connsiteY21" fmla="*/ 0 h 2522715"/>
                    <a:gd name="connsiteX22" fmla="*/ 1593621 w 3616405"/>
                    <a:gd name="connsiteY22" fmla="*/ 1295590 h 2522715"/>
                    <a:gd name="connsiteX23" fmla="*/ 1666345 w 3616405"/>
                    <a:gd name="connsiteY23" fmla="*/ 698707 h 2522715"/>
                    <a:gd name="connsiteX24" fmla="*/ 1616090 w 3616405"/>
                    <a:gd name="connsiteY24" fmla="*/ 664825 h 2522715"/>
                    <a:gd name="connsiteX25" fmla="*/ 1550091 w 3616405"/>
                    <a:gd name="connsiteY25" fmla="*/ 505483 h 2522715"/>
                    <a:gd name="connsiteX26" fmla="*/ 1775431 w 3616405"/>
                    <a:gd name="connsiteY26" fmla="*/ 280143 h 2522715"/>
                    <a:gd name="connsiteX27" fmla="*/ 2000772 w 3616405"/>
                    <a:gd name="connsiteY27" fmla="*/ 505483 h 2522715"/>
                    <a:gd name="connsiteX28" fmla="*/ 1934771 w 3616405"/>
                    <a:gd name="connsiteY28" fmla="*/ 664825 h 2522715"/>
                    <a:gd name="connsiteX29" fmla="*/ 1884518 w 3616405"/>
                    <a:gd name="connsiteY29" fmla="*/ 698707 h 2522715"/>
                    <a:gd name="connsiteX30" fmla="*/ 1933000 w 3616405"/>
                    <a:gd name="connsiteY30" fmla="*/ 1327674 h 2522715"/>
                    <a:gd name="connsiteX31" fmla="*/ 2789091 w 3616405"/>
                    <a:gd name="connsiteY31" fmla="*/ 12016 h 2522715"/>
                    <a:gd name="connsiteX32" fmla="*/ 2988199 w 3616405"/>
                    <a:gd name="connsiteY32" fmla="*/ 120089 h 2522715"/>
                    <a:gd name="connsiteX33" fmla="*/ 3409226 w 3616405"/>
                    <a:gd name="connsiteY33" fmla="*/ 583666 h 2522715"/>
                    <a:gd name="connsiteX34" fmla="*/ 3472621 w 3616405"/>
                    <a:gd name="connsiteY34" fmla="*/ 744789 h 2522715"/>
                    <a:gd name="connsiteX35" fmla="*/ 3455433 w 3616405"/>
                    <a:gd name="connsiteY35" fmla="*/ 763758 h 2522715"/>
                    <a:gd name="connsiteX36" fmla="*/ 3087202 w 3616405"/>
                    <a:gd name="connsiteY36" fmla="*/ 1175167 h 2522715"/>
                    <a:gd name="connsiteX37" fmla="*/ 3039988 w 3616405"/>
                    <a:gd name="connsiteY37" fmla="*/ 548083 h 2522715"/>
                    <a:gd name="connsiteX38" fmla="*/ 2882720 w 3616405"/>
                    <a:gd name="connsiteY38" fmla="*/ 441308 h 2522715"/>
                    <a:gd name="connsiteX39" fmla="*/ 1812625 w 3616405"/>
                    <a:gd name="connsiteY39" fmla="*/ 1657534 h 2522715"/>
                    <a:gd name="connsiteX40" fmla="*/ 1805377 w 3616405"/>
                    <a:gd name="connsiteY40" fmla="*/ 1623297 h 2522715"/>
                    <a:gd name="connsiteX41" fmla="*/ 1225271 w 3616405"/>
                    <a:gd name="connsiteY41" fmla="*/ 1398145 h 2522715"/>
                    <a:gd name="connsiteX42" fmla="*/ 679668 w 3616405"/>
                    <a:gd name="connsiteY42" fmla="*/ 1570366 h 2522715"/>
                    <a:gd name="connsiteX43" fmla="*/ 655944 w 3616405"/>
                    <a:gd name="connsiteY43" fmla="*/ 1606761 h 2522715"/>
                    <a:gd name="connsiteX44" fmla="*/ 655944 w 3616405"/>
                    <a:gd name="connsiteY44" fmla="*/ 1346146 h 2522715"/>
                    <a:gd name="connsiteX45" fmla="*/ 657554 w 3616405"/>
                    <a:gd name="connsiteY45" fmla="*/ 1321427 h 2522715"/>
                    <a:gd name="connsiteX46" fmla="*/ 41630 w 3616405"/>
                    <a:gd name="connsiteY46" fmla="*/ 1006841 h 2522715"/>
                    <a:gd name="connsiteX47" fmla="*/ 0 w 3616405"/>
                    <a:gd name="connsiteY47" fmla="*/ 1008985 h 2522715"/>
                    <a:gd name="connsiteX48" fmla="*/ 24332 w 3616405"/>
                    <a:gd name="connsiteY48" fmla="*/ 881813 h 2522715"/>
                    <a:gd name="connsiteX49" fmla="*/ 562663 w 3616405"/>
                    <a:gd name="connsiteY49" fmla="*/ 120089 h 2522715"/>
                    <a:gd name="connsiteX50" fmla="*/ 783911 w 3616405"/>
                    <a:gd name="connsiteY50" fmla="*/ 0 h 2522715"/>
                    <a:gd name="connsiteX0" fmla="*/ 656067 w 3616405"/>
                    <a:gd name="connsiteY0" fmla="*/ 2494235 h 2522715"/>
                    <a:gd name="connsiteX1" fmla="*/ 672148 w 3616405"/>
                    <a:gd name="connsiteY1" fmla="*/ 2516661 h 2522715"/>
                    <a:gd name="connsiteX2" fmla="*/ 656165 w 3616405"/>
                    <a:gd name="connsiteY2" fmla="*/ 2516628 h 2522715"/>
                    <a:gd name="connsiteX3" fmla="*/ 656067 w 3616405"/>
                    <a:gd name="connsiteY3" fmla="*/ 2494235 h 2522715"/>
                    <a:gd name="connsiteX4" fmla="*/ 2469232 w 3616405"/>
                    <a:gd name="connsiteY4" fmla="*/ 1825005 h 2522715"/>
                    <a:gd name="connsiteX5" fmla="*/ 2512675 w 3616405"/>
                    <a:gd name="connsiteY5" fmla="*/ 1904557 h 2522715"/>
                    <a:gd name="connsiteX6" fmla="*/ 2512836 w 3616405"/>
                    <a:gd name="connsiteY6" fmla="*/ 2484692 h 2522715"/>
                    <a:gd name="connsiteX7" fmla="*/ 2520636 w 3616405"/>
                    <a:gd name="connsiteY7" fmla="*/ 2520461 h 2522715"/>
                    <a:gd name="connsiteX8" fmla="*/ 1816104 w 3616405"/>
                    <a:gd name="connsiteY8" fmla="*/ 2519013 h 2522715"/>
                    <a:gd name="connsiteX9" fmla="*/ 1815845 w 3616405"/>
                    <a:gd name="connsiteY9" fmla="*/ 2459271 h 2522715"/>
                    <a:gd name="connsiteX10" fmla="*/ 2403066 w 3616405"/>
                    <a:gd name="connsiteY10" fmla="*/ 1851496 h 2522715"/>
                    <a:gd name="connsiteX11" fmla="*/ 2469232 w 3616405"/>
                    <a:gd name="connsiteY11" fmla="*/ 1825005 h 2522715"/>
                    <a:gd name="connsiteX12" fmla="*/ 3580929 w 3616405"/>
                    <a:gd name="connsiteY12" fmla="*/ 1658598 h 2522715"/>
                    <a:gd name="connsiteX13" fmla="*/ 3592166 w 3616405"/>
                    <a:gd name="connsiteY13" fmla="*/ 1866570 h 2522715"/>
                    <a:gd name="connsiteX14" fmla="*/ 3616405 w 3616405"/>
                    <a:gd name="connsiteY14" fmla="*/ 2522715 h 2522715"/>
                    <a:gd name="connsiteX15" fmla="*/ 2864459 w 3616405"/>
                    <a:gd name="connsiteY15" fmla="*/ 2521169 h 2522715"/>
                    <a:gd name="connsiteX16" fmla="*/ 2875652 w 3616405"/>
                    <a:gd name="connsiteY16" fmla="*/ 2513910 h 2522715"/>
                    <a:gd name="connsiteX17" fmla="*/ 3580929 w 3616405"/>
                    <a:gd name="connsiteY17" fmla="*/ 1658598 h 2522715"/>
                    <a:gd name="connsiteX18" fmla="*/ 783911 w 3616405"/>
                    <a:gd name="connsiteY18" fmla="*/ 0 h 2522715"/>
                    <a:gd name="connsiteX19" fmla="*/ 1593621 w 3616405"/>
                    <a:gd name="connsiteY19" fmla="*/ 1295590 h 2522715"/>
                    <a:gd name="connsiteX20" fmla="*/ 1666345 w 3616405"/>
                    <a:gd name="connsiteY20" fmla="*/ 698707 h 2522715"/>
                    <a:gd name="connsiteX21" fmla="*/ 1616090 w 3616405"/>
                    <a:gd name="connsiteY21" fmla="*/ 664825 h 2522715"/>
                    <a:gd name="connsiteX22" fmla="*/ 1550091 w 3616405"/>
                    <a:gd name="connsiteY22" fmla="*/ 505483 h 2522715"/>
                    <a:gd name="connsiteX23" fmla="*/ 1775431 w 3616405"/>
                    <a:gd name="connsiteY23" fmla="*/ 280143 h 2522715"/>
                    <a:gd name="connsiteX24" fmla="*/ 2000772 w 3616405"/>
                    <a:gd name="connsiteY24" fmla="*/ 505483 h 2522715"/>
                    <a:gd name="connsiteX25" fmla="*/ 1934771 w 3616405"/>
                    <a:gd name="connsiteY25" fmla="*/ 664825 h 2522715"/>
                    <a:gd name="connsiteX26" fmla="*/ 1884518 w 3616405"/>
                    <a:gd name="connsiteY26" fmla="*/ 698707 h 2522715"/>
                    <a:gd name="connsiteX27" fmla="*/ 1933000 w 3616405"/>
                    <a:gd name="connsiteY27" fmla="*/ 1327674 h 2522715"/>
                    <a:gd name="connsiteX28" fmla="*/ 2789091 w 3616405"/>
                    <a:gd name="connsiteY28" fmla="*/ 12016 h 2522715"/>
                    <a:gd name="connsiteX29" fmla="*/ 2988199 w 3616405"/>
                    <a:gd name="connsiteY29" fmla="*/ 120089 h 2522715"/>
                    <a:gd name="connsiteX30" fmla="*/ 3409226 w 3616405"/>
                    <a:gd name="connsiteY30" fmla="*/ 583666 h 2522715"/>
                    <a:gd name="connsiteX31" fmla="*/ 3472621 w 3616405"/>
                    <a:gd name="connsiteY31" fmla="*/ 744789 h 2522715"/>
                    <a:gd name="connsiteX32" fmla="*/ 3455433 w 3616405"/>
                    <a:gd name="connsiteY32" fmla="*/ 763758 h 2522715"/>
                    <a:gd name="connsiteX33" fmla="*/ 3087202 w 3616405"/>
                    <a:gd name="connsiteY33" fmla="*/ 1175167 h 2522715"/>
                    <a:gd name="connsiteX34" fmla="*/ 3039988 w 3616405"/>
                    <a:gd name="connsiteY34" fmla="*/ 548083 h 2522715"/>
                    <a:gd name="connsiteX35" fmla="*/ 2882720 w 3616405"/>
                    <a:gd name="connsiteY35" fmla="*/ 441308 h 2522715"/>
                    <a:gd name="connsiteX36" fmla="*/ 1812625 w 3616405"/>
                    <a:gd name="connsiteY36" fmla="*/ 1657534 h 2522715"/>
                    <a:gd name="connsiteX37" fmla="*/ 1805377 w 3616405"/>
                    <a:gd name="connsiteY37" fmla="*/ 1623297 h 2522715"/>
                    <a:gd name="connsiteX38" fmla="*/ 1225271 w 3616405"/>
                    <a:gd name="connsiteY38" fmla="*/ 1398145 h 2522715"/>
                    <a:gd name="connsiteX39" fmla="*/ 679668 w 3616405"/>
                    <a:gd name="connsiteY39" fmla="*/ 1570366 h 2522715"/>
                    <a:gd name="connsiteX40" fmla="*/ 655944 w 3616405"/>
                    <a:gd name="connsiteY40" fmla="*/ 1606761 h 2522715"/>
                    <a:gd name="connsiteX41" fmla="*/ 655944 w 3616405"/>
                    <a:gd name="connsiteY41" fmla="*/ 1346146 h 2522715"/>
                    <a:gd name="connsiteX42" fmla="*/ 657554 w 3616405"/>
                    <a:gd name="connsiteY42" fmla="*/ 1321427 h 2522715"/>
                    <a:gd name="connsiteX43" fmla="*/ 41630 w 3616405"/>
                    <a:gd name="connsiteY43" fmla="*/ 1006841 h 2522715"/>
                    <a:gd name="connsiteX44" fmla="*/ 0 w 3616405"/>
                    <a:gd name="connsiteY44" fmla="*/ 1008985 h 2522715"/>
                    <a:gd name="connsiteX45" fmla="*/ 24332 w 3616405"/>
                    <a:gd name="connsiteY45" fmla="*/ 881813 h 2522715"/>
                    <a:gd name="connsiteX46" fmla="*/ 562663 w 3616405"/>
                    <a:gd name="connsiteY46" fmla="*/ 120089 h 2522715"/>
                    <a:gd name="connsiteX47" fmla="*/ 783911 w 3616405"/>
                    <a:gd name="connsiteY47" fmla="*/ 0 h 2522715"/>
                    <a:gd name="connsiteX0" fmla="*/ 656165 w 3616405"/>
                    <a:gd name="connsiteY0" fmla="*/ 2516628 h 2522715"/>
                    <a:gd name="connsiteX1" fmla="*/ 672148 w 3616405"/>
                    <a:gd name="connsiteY1" fmla="*/ 2516661 h 2522715"/>
                    <a:gd name="connsiteX2" fmla="*/ 656165 w 3616405"/>
                    <a:gd name="connsiteY2" fmla="*/ 2516628 h 2522715"/>
                    <a:gd name="connsiteX3" fmla="*/ 2469232 w 3616405"/>
                    <a:gd name="connsiteY3" fmla="*/ 1825005 h 2522715"/>
                    <a:gd name="connsiteX4" fmla="*/ 2512675 w 3616405"/>
                    <a:gd name="connsiteY4" fmla="*/ 1904557 h 2522715"/>
                    <a:gd name="connsiteX5" fmla="*/ 2512836 w 3616405"/>
                    <a:gd name="connsiteY5" fmla="*/ 2484692 h 2522715"/>
                    <a:gd name="connsiteX6" fmla="*/ 2520636 w 3616405"/>
                    <a:gd name="connsiteY6" fmla="*/ 2520461 h 2522715"/>
                    <a:gd name="connsiteX7" fmla="*/ 1816104 w 3616405"/>
                    <a:gd name="connsiteY7" fmla="*/ 2519013 h 2522715"/>
                    <a:gd name="connsiteX8" fmla="*/ 1815845 w 3616405"/>
                    <a:gd name="connsiteY8" fmla="*/ 2459271 h 2522715"/>
                    <a:gd name="connsiteX9" fmla="*/ 2403066 w 3616405"/>
                    <a:gd name="connsiteY9" fmla="*/ 1851496 h 2522715"/>
                    <a:gd name="connsiteX10" fmla="*/ 2469232 w 3616405"/>
                    <a:gd name="connsiteY10" fmla="*/ 1825005 h 2522715"/>
                    <a:gd name="connsiteX11" fmla="*/ 3580929 w 3616405"/>
                    <a:gd name="connsiteY11" fmla="*/ 1658598 h 2522715"/>
                    <a:gd name="connsiteX12" fmla="*/ 3592166 w 3616405"/>
                    <a:gd name="connsiteY12" fmla="*/ 1866570 h 2522715"/>
                    <a:gd name="connsiteX13" fmla="*/ 3616405 w 3616405"/>
                    <a:gd name="connsiteY13" fmla="*/ 2522715 h 2522715"/>
                    <a:gd name="connsiteX14" fmla="*/ 2864459 w 3616405"/>
                    <a:gd name="connsiteY14" fmla="*/ 2521169 h 2522715"/>
                    <a:gd name="connsiteX15" fmla="*/ 2875652 w 3616405"/>
                    <a:gd name="connsiteY15" fmla="*/ 2513910 h 2522715"/>
                    <a:gd name="connsiteX16" fmla="*/ 3580929 w 3616405"/>
                    <a:gd name="connsiteY16" fmla="*/ 1658598 h 2522715"/>
                    <a:gd name="connsiteX17" fmla="*/ 783911 w 3616405"/>
                    <a:gd name="connsiteY17" fmla="*/ 0 h 2522715"/>
                    <a:gd name="connsiteX18" fmla="*/ 1593621 w 3616405"/>
                    <a:gd name="connsiteY18" fmla="*/ 1295590 h 2522715"/>
                    <a:gd name="connsiteX19" fmla="*/ 1666345 w 3616405"/>
                    <a:gd name="connsiteY19" fmla="*/ 698707 h 2522715"/>
                    <a:gd name="connsiteX20" fmla="*/ 1616090 w 3616405"/>
                    <a:gd name="connsiteY20" fmla="*/ 664825 h 2522715"/>
                    <a:gd name="connsiteX21" fmla="*/ 1550091 w 3616405"/>
                    <a:gd name="connsiteY21" fmla="*/ 505483 h 2522715"/>
                    <a:gd name="connsiteX22" fmla="*/ 1775431 w 3616405"/>
                    <a:gd name="connsiteY22" fmla="*/ 280143 h 2522715"/>
                    <a:gd name="connsiteX23" fmla="*/ 2000772 w 3616405"/>
                    <a:gd name="connsiteY23" fmla="*/ 505483 h 2522715"/>
                    <a:gd name="connsiteX24" fmla="*/ 1934771 w 3616405"/>
                    <a:gd name="connsiteY24" fmla="*/ 664825 h 2522715"/>
                    <a:gd name="connsiteX25" fmla="*/ 1884518 w 3616405"/>
                    <a:gd name="connsiteY25" fmla="*/ 698707 h 2522715"/>
                    <a:gd name="connsiteX26" fmla="*/ 1933000 w 3616405"/>
                    <a:gd name="connsiteY26" fmla="*/ 1327674 h 2522715"/>
                    <a:gd name="connsiteX27" fmla="*/ 2789091 w 3616405"/>
                    <a:gd name="connsiteY27" fmla="*/ 12016 h 2522715"/>
                    <a:gd name="connsiteX28" fmla="*/ 2988199 w 3616405"/>
                    <a:gd name="connsiteY28" fmla="*/ 120089 h 2522715"/>
                    <a:gd name="connsiteX29" fmla="*/ 3409226 w 3616405"/>
                    <a:gd name="connsiteY29" fmla="*/ 583666 h 2522715"/>
                    <a:gd name="connsiteX30" fmla="*/ 3472621 w 3616405"/>
                    <a:gd name="connsiteY30" fmla="*/ 744789 h 2522715"/>
                    <a:gd name="connsiteX31" fmla="*/ 3455433 w 3616405"/>
                    <a:gd name="connsiteY31" fmla="*/ 763758 h 2522715"/>
                    <a:gd name="connsiteX32" fmla="*/ 3087202 w 3616405"/>
                    <a:gd name="connsiteY32" fmla="*/ 1175167 h 2522715"/>
                    <a:gd name="connsiteX33" fmla="*/ 3039988 w 3616405"/>
                    <a:gd name="connsiteY33" fmla="*/ 548083 h 2522715"/>
                    <a:gd name="connsiteX34" fmla="*/ 2882720 w 3616405"/>
                    <a:gd name="connsiteY34" fmla="*/ 441308 h 2522715"/>
                    <a:gd name="connsiteX35" fmla="*/ 1812625 w 3616405"/>
                    <a:gd name="connsiteY35" fmla="*/ 1657534 h 2522715"/>
                    <a:gd name="connsiteX36" fmla="*/ 1805377 w 3616405"/>
                    <a:gd name="connsiteY36" fmla="*/ 1623297 h 2522715"/>
                    <a:gd name="connsiteX37" fmla="*/ 1225271 w 3616405"/>
                    <a:gd name="connsiteY37" fmla="*/ 1398145 h 2522715"/>
                    <a:gd name="connsiteX38" fmla="*/ 679668 w 3616405"/>
                    <a:gd name="connsiteY38" fmla="*/ 1570366 h 2522715"/>
                    <a:gd name="connsiteX39" fmla="*/ 655944 w 3616405"/>
                    <a:gd name="connsiteY39" fmla="*/ 1606761 h 2522715"/>
                    <a:gd name="connsiteX40" fmla="*/ 655944 w 3616405"/>
                    <a:gd name="connsiteY40" fmla="*/ 1346146 h 2522715"/>
                    <a:gd name="connsiteX41" fmla="*/ 657554 w 3616405"/>
                    <a:gd name="connsiteY41" fmla="*/ 1321427 h 2522715"/>
                    <a:gd name="connsiteX42" fmla="*/ 41630 w 3616405"/>
                    <a:gd name="connsiteY42" fmla="*/ 1006841 h 2522715"/>
                    <a:gd name="connsiteX43" fmla="*/ 0 w 3616405"/>
                    <a:gd name="connsiteY43" fmla="*/ 1008985 h 2522715"/>
                    <a:gd name="connsiteX44" fmla="*/ 24332 w 3616405"/>
                    <a:gd name="connsiteY44" fmla="*/ 881813 h 2522715"/>
                    <a:gd name="connsiteX45" fmla="*/ 562663 w 3616405"/>
                    <a:gd name="connsiteY45" fmla="*/ 120089 h 2522715"/>
                    <a:gd name="connsiteX46" fmla="*/ 783911 w 3616405"/>
                    <a:gd name="connsiteY46" fmla="*/ 0 h 2522715"/>
                    <a:gd name="connsiteX0" fmla="*/ 2469232 w 3616405"/>
                    <a:gd name="connsiteY0" fmla="*/ 1825005 h 2522715"/>
                    <a:gd name="connsiteX1" fmla="*/ 2512675 w 3616405"/>
                    <a:gd name="connsiteY1" fmla="*/ 1904557 h 2522715"/>
                    <a:gd name="connsiteX2" fmla="*/ 2512836 w 3616405"/>
                    <a:gd name="connsiteY2" fmla="*/ 2484692 h 2522715"/>
                    <a:gd name="connsiteX3" fmla="*/ 2520636 w 3616405"/>
                    <a:gd name="connsiteY3" fmla="*/ 2520461 h 2522715"/>
                    <a:gd name="connsiteX4" fmla="*/ 1816104 w 3616405"/>
                    <a:gd name="connsiteY4" fmla="*/ 2519013 h 2522715"/>
                    <a:gd name="connsiteX5" fmla="*/ 1815845 w 3616405"/>
                    <a:gd name="connsiteY5" fmla="*/ 2459271 h 2522715"/>
                    <a:gd name="connsiteX6" fmla="*/ 2403066 w 3616405"/>
                    <a:gd name="connsiteY6" fmla="*/ 1851496 h 2522715"/>
                    <a:gd name="connsiteX7" fmla="*/ 2469232 w 3616405"/>
                    <a:gd name="connsiteY7" fmla="*/ 1825005 h 2522715"/>
                    <a:gd name="connsiteX8" fmla="*/ 3580929 w 3616405"/>
                    <a:gd name="connsiteY8" fmla="*/ 1658598 h 2522715"/>
                    <a:gd name="connsiteX9" fmla="*/ 3592166 w 3616405"/>
                    <a:gd name="connsiteY9" fmla="*/ 1866570 h 2522715"/>
                    <a:gd name="connsiteX10" fmla="*/ 3616405 w 3616405"/>
                    <a:gd name="connsiteY10" fmla="*/ 2522715 h 2522715"/>
                    <a:gd name="connsiteX11" fmla="*/ 2864459 w 3616405"/>
                    <a:gd name="connsiteY11" fmla="*/ 2521169 h 2522715"/>
                    <a:gd name="connsiteX12" fmla="*/ 2875652 w 3616405"/>
                    <a:gd name="connsiteY12" fmla="*/ 2513910 h 2522715"/>
                    <a:gd name="connsiteX13" fmla="*/ 3580929 w 3616405"/>
                    <a:gd name="connsiteY13" fmla="*/ 1658598 h 2522715"/>
                    <a:gd name="connsiteX14" fmla="*/ 783911 w 3616405"/>
                    <a:gd name="connsiteY14" fmla="*/ 0 h 2522715"/>
                    <a:gd name="connsiteX15" fmla="*/ 1593621 w 3616405"/>
                    <a:gd name="connsiteY15" fmla="*/ 1295590 h 2522715"/>
                    <a:gd name="connsiteX16" fmla="*/ 1666345 w 3616405"/>
                    <a:gd name="connsiteY16" fmla="*/ 698707 h 2522715"/>
                    <a:gd name="connsiteX17" fmla="*/ 1616090 w 3616405"/>
                    <a:gd name="connsiteY17" fmla="*/ 664825 h 2522715"/>
                    <a:gd name="connsiteX18" fmla="*/ 1550091 w 3616405"/>
                    <a:gd name="connsiteY18" fmla="*/ 505483 h 2522715"/>
                    <a:gd name="connsiteX19" fmla="*/ 1775431 w 3616405"/>
                    <a:gd name="connsiteY19" fmla="*/ 280143 h 2522715"/>
                    <a:gd name="connsiteX20" fmla="*/ 2000772 w 3616405"/>
                    <a:gd name="connsiteY20" fmla="*/ 505483 h 2522715"/>
                    <a:gd name="connsiteX21" fmla="*/ 1934771 w 3616405"/>
                    <a:gd name="connsiteY21" fmla="*/ 664825 h 2522715"/>
                    <a:gd name="connsiteX22" fmla="*/ 1884518 w 3616405"/>
                    <a:gd name="connsiteY22" fmla="*/ 698707 h 2522715"/>
                    <a:gd name="connsiteX23" fmla="*/ 1933000 w 3616405"/>
                    <a:gd name="connsiteY23" fmla="*/ 1327674 h 2522715"/>
                    <a:gd name="connsiteX24" fmla="*/ 2789091 w 3616405"/>
                    <a:gd name="connsiteY24" fmla="*/ 12016 h 2522715"/>
                    <a:gd name="connsiteX25" fmla="*/ 2988199 w 3616405"/>
                    <a:gd name="connsiteY25" fmla="*/ 120089 h 2522715"/>
                    <a:gd name="connsiteX26" fmla="*/ 3409226 w 3616405"/>
                    <a:gd name="connsiteY26" fmla="*/ 583666 h 2522715"/>
                    <a:gd name="connsiteX27" fmla="*/ 3472621 w 3616405"/>
                    <a:gd name="connsiteY27" fmla="*/ 744789 h 2522715"/>
                    <a:gd name="connsiteX28" fmla="*/ 3455433 w 3616405"/>
                    <a:gd name="connsiteY28" fmla="*/ 763758 h 2522715"/>
                    <a:gd name="connsiteX29" fmla="*/ 3087202 w 3616405"/>
                    <a:gd name="connsiteY29" fmla="*/ 1175167 h 2522715"/>
                    <a:gd name="connsiteX30" fmla="*/ 3039988 w 3616405"/>
                    <a:gd name="connsiteY30" fmla="*/ 548083 h 2522715"/>
                    <a:gd name="connsiteX31" fmla="*/ 2882720 w 3616405"/>
                    <a:gd name="connsiteY31" fmla="*/ 441308 h 2522715"/>
                    <a:gd name="connsiteX32" fmla="*/ 1812625 w 3616405"/>
                    <a:gd name="connsiteY32" fmla="*/ 1657534 h 2522715"/>
                    <a:gd name="connsiteX33" fmla="*/ 1805377 w 3616405"/>
                    <a:gd name="connsiteY33" fmla="*/ 1623297 h 2522715"/>
                    <a:gd name="connsiteX34" fmla="*/ 1225271 w 3616405"/>
                    <a:gd name="connsiteY34" fmla="*/ 1398145 h 2522715"/>
                    <a:gd name="connsiteX35" fmla="*/ 679668 w 3616405"/>
                    <a:gd name="connsiteY35" fmla="*/ 1570366 h 2522715"/>
                    <a:gd name="connsiteX36" fmla="*/ 655944 w 3616405"/>
                    <a:gd name="connsiteY36" fmla="*/ 1606761 h 2522715"/>
                    <a:gd name="connsiteX37" fmla="*/ 655944 w 3616405"/>
                    <a:gd name="connsiteY37" fmla="*/ 1346146 h 2522715"/>
                    <a:gd name="connsiteX38" fmla="*/ 657554 w 3616405"/>
                    <a:gd name="connsiteY38" fmla="*/ 1321427 h 2522715"/>
                    <a:gd name="connsiteX39" fmla="*/ 41630 w 3616405"/>
                    <a:gd name="connsiteY39" fmla="*/ 1006841 h 2522715"/>
                    <a:gd name="connsiteX40" fmla="*/ 0 w 3616405"/>
                    <a:gd name="connsiteY40" fmla="*/ 1008985 h 2522715"/>
                    <a:gd name="connsiteX41" fmla="*/ 24332 w 3616405"/>
                    <a:gd name="connsiteY41" fmla="*/ 881813 h 2522715"/>
                    <a:gd name="connsiteX42" fmla="*/ 562663 w 3616405"/>
                    <a:gd name="connsiteY42" fmla="*/ 120089 h 2522715"/>
                    <a:gd name="connsiteX43" fmla="*/ 783911 w 3616405"/>
                    <a:gd name="connsiteY43" fmla="*/ 0 h 25227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</a:cxnLst>
                  <a:rect l="l" t="t" r="r" b="b"/>
                  <a:pathLst>
                    <a:path w="3616405" h="2522715">
                      <a:moveTo>
                        <a:pt x="2469232" y="1825005"/>
                      </a:moveTo>
                      <a:cubicBezTo>
                        <a:pt x="2490445" y="1828797"/>
                        <a:pt x="2507872" y="1850264"/>
                        <a:pt x="2512675" y="1904557"/>
                      </a:cubicBezTo>
                      <a:cubicBezTo>
                        <a:pt x="2512729" y="2097935"/>
                        <a:pt x="2512782" y="2291314"/>
                        <a:pt x="2512836" y="2484692"/>
                      </a:cubicBezTo>
                      <a:lnTo>
                        <a:pt x="2520636" y="2520461"/>
                      </a:lnTo>
                      <a:lnTo>
                        <a:pt x="1816104" y="2519013"/>
                      </a:lnTo>
                      <a:cubicBezTo>
                        <a:pt x="1816018" y="2499099"/>
                        <a:pt x="1815931" y="2479185"/>
                        <a:pt x="1815845" y="2459271"/>
                      </a:cubicBezTo>
                      <a:lnTo>
                        <a:pt x="2403066" y="1851496"/>
                      </a:lnTo>
                      <a:cubicBezTo>
                        <a:pt x="2423018" y="1835093"/>
                        <a:pt x="2448018" y="1821212"/>
                        <a:pt x="2469232" y="1825005"/>
                      </a:cubicBezTo>
                      <a:close/>
                      <a:moveTo>
                        <a:pt x="3580929" y="1658598"/>
                      </a:moveTo>
                      <a:lnTo>
                        <a:pt x="3592166" y="1866570"/>
                      </a:lnTo>
                      <a:cubicBezTo>
                        <a:pt x="3604286" y="2067780"/>
                        <a:pt x="3616405" y="2268989"/>
                        <a:pt x="3616405" y="2522715"/>
                      </a:cubicBezTo>
                      <a:lnTo>
                        <a:pt x="2864459" y="2521169"/>
                      </a:lnTo>
                      <a:lnTo>
                        <a:pt x="2875652" y="2513910"/>
                      </a:lnTo>
                      <a:lnTo>
                        <a:pt x="3580929" y="1658598"/>
                      </a:lnTo>
                      <a:close/>
                      <a:moveTo>
                        <a:pt x="783911" y="0"/>
                      </a:moveTo>
                      <a:lnTo>
                        <a:pt x="1593621" y="1295590"/>
                      </a:lnTo>
                      <a:lnTo>
                        <a:pt x="1666345" y="698707"/>
                      </a:lnTo>
                      <a:lnTo>
                        <a:pt x="1616090" y="664825"/>
                      </a:lnTo>
                      <a:cubicBezTo>
                        <a:pt x="1575312" y="624045"/>
                        <a:pt x="1550091" y="567712"/>
                        <a:pt x="1550091" y="505483"/>
                      </a:cubicBezTo>
                      <a:cubicBezTo>
                        <a:pt x="1550091" y="381031"/>
                        <a:pt x="1650979" y="280143"/>
                        <a:pt x="1775431" y="280143"/>
                      </a:cubicBezTo>
                      <a:cubicBezTo>
                        <a:pt x="1899884" y="280143"/>
                        <a:pt x="2000772" y="381031"/>
                        <a:pt x="2000772" y="505483"/>
                      </a:cubicBezTo>
                      <a:cubicBezTo>
                        <a:pt x="2000772" y="567712"/>
                        <a:pt x="1975551" y="624045"/>
                        <a:pt x="1934771" y="664825"/>
                      </a:cubicBezTo>
                      <a:lnTo>
                        <a:pt x="1884518" y="698707"/>
                      </a:lnTo>
                      <a:lnTo>
                        <a:pt x="1933000" y="1327674"/>
                      </a:lnTo>
                      <a:lnTo>
                        <a:pt x="2789091" y="12016"/>
                      </a:lnTo>
                      <a:lnTo>
                        <a:pt x="2988199" y="120089"/>
                      </a:lnTo>
                      <a:cubicBezTo>
                        <a:pt x="3163083" y="238239"/>
                        <a:pt x="3308015" y="397353"/>
                        <a:pt x="3409226" y="583666"/>
                      </a:cubicBezTo>
                      <a:lnTo>
                        <a:pt x="3472621" y="744789"/>
                      </a:lnTo>
                      <a:lnTo>
                        <a:pt x="3455433" y="763758"/>
                      </a:lnTo>
                      <a:lnTo>
                        <a:pt x="3087202" y="1175167"/>
                      </a:lnTo>
                      <a:lnTo>
                        <a:pt x="3039988" y="548083"/>
                      </a:lnTo>
                      <a:cubicBezTo>
                        <a:pt x="3044310" y="410353"/>
                        <a:pt x="2960105" y="374764"/>
                        <a:pt x="2882720" y="441308"/>
                      </a:cubicBezTo>
                      <a:lnTo>
                        <a:pt x="1812625" y="1657534"/>
                      </a:lnTo>
                      <a:lnTo>
                        <a:pt x="1805377" y="1623297"/>
                      </a:lnTo>
                      <a:cubicBezTo>
                        <a:pt x="1750163" y="1494803"/>
                        <a:pt x="1511421" y="1398145"/>
                        <a:pt x="1225271" y="1398145"/>
                      </a:cubicBezTo>
                      <a:cubicBezTo>
                        <a:pt x="980000" y="1398145"/>
                        <a:pt x="769559" y="1469159"/>
                        <a:pt x="679668" y="1570366"/>
                      </a:cubicBezTo>
                      <a:lnTo>
                        <a:pt x="655944" y="1606761"/>
                      </a:lnTo>
                      <a:lnTo>
                        <a:pt x="655944" y="1346146"/>
                      </a:lnTo>
                      <a:lnTo>
                        <a:pt x="657554" y="1321427"/>
                      </a:lnTo>
                      <a:cubicBezTo>
                        <a:pt x="657554" y="1147686"/>
                        <a:pt x="381795" y="1006841"/>
                        <a:pt x="41630" y="1006841"/>
                      </a:cubicBezTo>
                      <a:lnTo>
                        <a:pt x="0" y="1008985"/>
                      </a:lnTo>
                      <a:lnTo>
                        <a:pt x="24332" y="881813"/>
                      </a:lnTo>
                      <a:cubicBezTo>
                        <a:pt x="105404" y="566711"/>
                        <a:pt x="300339" y="297312"/>
                        <a:pt x="562663" y="120089"/>
                      </a:cubicBezTo>
                      <a:lnTo>
                        <a:pt x="78391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PayPal Sans Big" charset="0"/>
                    <a:ea typeface="PayPal Sans Big" charset="0"/>
                    <a:cs typeface="PayPal Sans Big" charset="0"/>
                  </a:endParaRPr>
                </a:p>
              </p:txBody>
            </p:sp>
            <p:sp>
              <p:nvSpPr>
                <p:cNvPr id="41" name="Freeform 40">
                  <a:extLst>
                    <a:ext uri="{FF2B5EF4-FFF2-40B4-BE49-F238E27FC236}">
                      <a16:creationId xmlns:a16="http://schemas.microsoft.com/office/drawing/2014/main" id="{B2B5E012-F7E9-8C46-832D-7ED2E8B76277}"/>
                    </a:ext>
                  </a:extLst>
                </p:cNvPr>
                <p:cNvSpPr/>
                <p:nvPr/>
              </p:nvSpPr>
              <p:spPr>
                <a:xfrm>
                  <a:off x="2973402" y="-136116"/>
                  <a:ext cx="2247512" cy="2844431"/>
                </a:xfrm>
                <a:custGeom>
                  <a:avLst/>
                  <a:gdLst>
                    <a:gd name="connsiteX0" fmla="*/ 1691238 w 2311292"/>
                    <a:gd name="connsiteY0" fmla="*/ 538892 h 2925153"/>
                    <a:gd name="connsiteX1" fmla="*/ 1618609 w 2311292"/>
                    <a:gd name="connsiteY1" fmla="*/ 624220 h 2925153"/>
                    <a:gd name="connsiteX2" fmla="*/ 507359 w 2311292"/>
                    <a:gd name="connsiteY2" fmla="*/ 808370 h 2925153"/>
                    <a:gd name="connsiteX3" fmla="*/ 208909 w 2311292"/>
                    <a:gd name="connsiteY3" fmla="*/ 1119522 h 2925153"/>
                    <a:gd name="connsiteX4" fmla="*/ 259709 w 2311292"/>
                    <a:gd name="connsiteY4" fmla="*/ 1510047 h 2925153"/>
                    <a:gd name="connsiteX5" fmla="*/ 100959 w 2311292"/>
                    <a:gd name="connsiteY5" fmla="*/ 1697372 h 2925153"/>
                    <a:gd name="connsiteX6" fmla="*/ 462909 w 2311292"/>
                    <a:gd name="connsiteY6" fmla="*/ 2186322 h 2925153"/>
                    <a:gd name="connsiteX7" fmla="*/ 1113784 w 2311292"/>
                    <a:gd name="connsiteY7" fmla="*/ 2834020 h 2925153"/>
                    <a:gd name="connsiteX8" fmla="*/ 1850384 w 2311292"/>
                    <a:gd name="connsiteY8" fmla="*/ 2176795 h 2925153"/>
                    <a:gd name="connsiteX9" fmla="*/ 2224238 w 2311292"/>
                    <a:gd name="connsiteY9" fmla="*/ 1626728 h 2925153"/>
                    <a:gd name="connsiteX10" fmla="*/ 2051202 w 2311292"/>
                    <a:gd name="connsiteY10" fmla="*/ 1506077 h 2925153"/>
                    <a:gd name="connsiteX11" fmla="*/ 2104384 w 2311292"/>
                    <a:gd name="connsiteY11" fmla="*/ 878220 h 2925153"/>
                    <a:gd name="connsiteX12" fmla="*/ 1691238 w 2311292"/>
                    <a:gd name="connsiteY12" fmla="*/ 538892 h 2925153"/>
                    <a:gd name="connsiteX13" fmla="*/ 1155593 w 2311292"/>
                    <a:gd name="connsiteY13" fmla="*/ 113 h 2925153"/>
                    <a:gd name="connsiteX14" fmla="*/ 2064236 w 2311292"/>
                    <a:gd name="connsiteY14" fmla="*/ 525797 h 2925153"/>
                    <a:gd name="connsiteX15" fmla="*/ 2176948 w 2311292"/>
                    <a:gd name="connsiteY15" fmla="*/ 1341455 h 2925153"/>
                    <a:gd name="connsiteX16" fmla="*/ 1932156 w 2311292"/>
                    <a:gd name="connsiteY16" fmla="*/ 2210134 h 2925153"/>
                    <a:gd name="connsiteX17" fmla="*/ 1199206 w 2311292"/>
                    <a:gd name="connsiteY17" fmla="*/ 2924985 h 2925153"/>
                    <a:gd name="connsiteX18" fmla="*/ 382756 w 2311292"/>
                    <a:gd name="connsiteY18" fmla="*/ 2202198 h 2925153"/>
                    <a:gd name="connsiteX19" fmla="*/ 149076 w 2311292"/>
                    <a:gd name="connsiteY19" fmla="*/ 1335422 h 2925153"/>
                    <a:gd name="connsiteX20" fmla="*/ 1155593 w 2311292"/>
                    <a:gd name="connsiteY20" fmla="*/ 113 h 2925153"/>
                    <a:gd name="connsiteX0" fmla="*/ 1691238 w 2311292"/>
                    <a:gd name="connsiteY0" fmla="*/ 538892 h 2925153"/>
                    <a:gd name="connsiteX1" fmla="*/ 1618609 w 2311292"/>
                    <a:gd name="connsiteY1" fmla="*/ 624220 h 2925153"/>
                    <a:gd name="connsiteX2" fmla="*/ 507359 w 2311292"/>
                    <a:gd name="connsiteY2" fmla="*/ 808370 h 2925153"/>
                    <a:gd name="connsiteX3" fmla="*/ 208909 w 2311292"/>
                    <a:gd name="connsiteY3" fmla="*/ 1119522 h 2925153"/>
                    <a:gd name="connsiteX4" fmla="*/ 259709 w 2311292"/>
                    <a:gd name="connsiteY4" fmla="*/ 1510047 h 2925153"/>
                    <a:gd name="connsiteX5" fmla="*/ 100959 w 2311292"/>
                    <a:gd name="connsiteY5" fmla="*/ 1697372 h 2925153"/>
                    <a:gd name="connsiteX6" fmla="*/ 462909 w 2311292"/>
                    <a:gd name="connsiteY6" fmla="*/ 2186322 h 2925153"/>
                    <a:gd name="connsiteX7" fmla="*/ 1113784 w 2311292"/>
                    <a:gd name="connsiteY7" fmla="*/ 2834020 h 2925153"/>
                    <a:gd name="connsiteX8" fmla="*/ 1850384 w 2311292"/>
                    <a:gd name="connsiteY8" fmla="*/ 2176795 h 2925153"/>
                    <a:gd name="connsiteX9" fmla="*/ 2224238 w 2311292"/>
                    <a:gd name="connsiteY9" fmla="*/ 1626728 h 2925153"/>
                    <a:gd name="connsiteX10" fmla="*/ 2051202 w 2311292"/>
                    <a:gd name="connsiteY10" fmla="*/ 1506077 h 2925153"/>
                    <a:gd name="connsiteX11" fmla="*/ 2104384 w 2311292"/>
                    <a:gd name="connsiteY11" fmla="*/ 878220 h 2925153"/>
                    <a:gd name="connsiteX12" fmla="*/ 1691238 w 2311292"/>
                    <a:gd name="connsiteY12" fmla="*/ 538892 h 2925153"/>
                    <a:gd name="connsiteX13" fmla="*/ 1155593 w 2311292"/>
                    <a:gd name="connsiteY13" fmla="*/ 113 h 2925153"/>
                    <a:gd name="connsiteX14" fmla="*/ 2064236 w 2311292"/>
                    <a:gd name="connsiteY14" fmla="*/ 525797 h 2925153"/>
                    <a:gd name="connsiteX15" fmla="*/ 2176948 w 2311292"/>
                    <a:gd name="connsiteY15" fmla="*/ 1341455 h 2925153"/>
                    <a:gd name="connsiteX16" fmla="*/ 1932156 w 2311292"/>
                    <a:gd name="connsiteY16" fmla="*/ 2210134 h 2925153"/>
                    <a:gd name="connsiteX17" fmla="*/ 1199206 w 2311292"/>
                    <a:gd name="connsiteY17" fmla="*/ 2924985 h 2925153"/>
                    <a:gd name="connsiteX18" fmla="*/ 382756 w 2311292"/>
                    <a:gd name="connsiteY18" fmla="*/ 2202198 h 2925153"/>
                    <a:gd name="connsiteX19" fmla="*/ 149076 w 2311292"/>
                    <a:gd name="connsiteY19" fmla="*/ 1335422 h 2925153"/>
                    <a:gd name="connsiteX20" fmla="*/ 1155593 w 2311292"/>
                    <a:gd name="connsiteY20" fmla="*/ 113 h 2925153"/>
                    <a:gd name="connsiteX0" fmla="*/ 1691238 w 2311292"/>
                    <a:gd name="connsiteY0" fmla="*/ 538892 h 2925153"/>
                    <a:gd name="connsiteX1" fmla="*/ 1618609 w 2311292"/>
                    <a:gd name="connsiteY1" fmla="*/ 624220 h 2925153"/>
                    <a:gd name="connsiteX2" fmla="*/ 507359 w 2311292"/>
                    <a:gd name="connsiteY2" fmla="*/ 808370 h 2925153"/>
                    <a:gd name="connsiteX3" fmla="*/ 208909 w 2311292"/>
                    <a:gd name="connsiteY3" fmla="*/ 1119522 h 2925153"/>
                    <a:gd name="connsiteX4" fmla="*/ 259709 w 2311292"/>
                    <a:gd name="connsiteY4" fmla="*/ 1510047 h 2925153"/>
                    <a:gd name="connsiteX5" fmla="*/ 100959 w 2311292"/>
                    <a:gd name="connsiteY5" fmla="*/ 1697372 h 2925153"/>
                    <a:gd name="connsiteX6" fmla="*/ 462909 w 2311292"/>
                    <a:gd name="connsiteY6" fmla="*/ 2186322 h 2925153"/>
                    <a:gd name="connsiteX7" fmla="*/ 1113784 w 2311292"/>
                    <a:gd name="connsiteY7" fmla="*/ 2834020 h 2925153"/>
                    <a:gd name="connsiteX8" fmla="*/ 1850384 w 2311292"/>
                    <a:gd name="connsiteY8" fmla="*/ 2176795 h 2925153"/>
                    <a:gd name="connsiteX9" fmla="*/ 2224238 w 2311292"/>
                    <a:gd name="connsiteY9" fmla="*/ 1626728 h 2925153"/>
                    <a:gd name="connsiteX10" fmla="*/ 2051202 w 2311292"/>
                    <a:gd name="connsiteY10" fmla="*/ 1506077 h 2925153"/>
                    <a:gd name="connsiteX11" fmla="*/ 2104384 w 2311292"/>
                    <a:gd name="connsiteY11" fmla="*/ 878220 h 2925153"/>
                    <a:gd name="connsiteX12" fmla="*/ 1691238 w 2311292"/>
                    <a:gd name="connsiteY12" fmla="*/ 538892 h 2925153"/>
                    <a:gd name="connsiteX13" fmla="*/ 1155593 w 2311292"/>
                    <a:gd name="connsiteY13" fmla="*/ 113 h 2925153"/>
                    <a:gd name="connsiteX14" fmla="*/ 2064236 w 2311292"/>
                    <a:gd name="connsiteY14" fmla="*/ 525797 h 2925153"/>
                    <a:gd name="connsiteX15" fmla="*/ 2176948 w 2311292"/>
                    <a:gd name="connsiteY15" fmla="*/ 1341455 h 2925153"/>
                    <a:gd name="connsiteX16" fmla="*/ 1932156 w 2311292"/>
                    <a:gd name="connsiteY16" fmla="*/ 2210134 h 2925153"/>
                    <a:gd name="connsiteX17" fmla="*/ 1199206 w 2311292"/>
                    <a:gd name="connsiteY17" fmla="*/ 2924985 h 2925153"/>
                    <a:gd name="connsiteX18" fmla="*/ 382756 w 2311292"/>
                    <a:gd name="connsiteY18" fmla="*/ 2202198 h 2925153"/>
                    <a:gd name="connsiteX19" fmla="*/ 149076 w 2311292"/>
                    <a:gd name="connsiteY19" fmla="*/ 1335422 h 2925153"/>
                    <a:gd name="connsiteX20" fmla="*/ 1155593 w 2311292"/>
                    <a:gd name="connsiteY20" fmla="*/ 113 h 2925153"/>
                    <a:gd name="connsiteX0" fmla="*/ 1691238 w 2311292"/>
                    <a:gd name="connsiteY0" fmla="*/ 538892 h 2925153"/>
                    <a:gd name="connsiteX1" fmla="*/ 507359 w 2311292"/>
                    <a:gd name="connsiteY1" fmla="*/ 808370 h 2925153"/>
                    <a:gd name="connsiteX2" fmla="*/ 208909 w 2311292"/>
                    <a:gd name="connsiteY2" fmla="*/ 1119522 h 2925153"/>
                    <a:gd name="connsiteX3" fmla="*/ 259709 w 2311292"/>
                    <a:gd name="connsiteY3" fmla="*/ 1510047 h 2925153"/>
                    <a:gd name="connsiteX4" fmla="*/ 100959 w 2311292"/>
                    <a:gd name="connsiteY4" fmla="*/ 1697372 h 2925153"/>
                    <a:gd name="connsiteX5" fmla="*/ 462909 w 2311292"/>
                    <a:gd name="connsiteY5" fmla="*/ 2186322 h 2925153"/>
                    <a:gd name="connsiteX6" fmla="*/ 1113784 w 2311292"/>
                    <a:gd name="connsiteY6" fmla="*/ 2834020 h 2925153"/>
                    <a:gd name="connsiteX7" fmla="*/ 1850384 w 2311292"/>
                    <a:gd name="connsiteY7" fmla="*/ 2176795 h 2925153"/>
                    <a:gd name="connsiteX8" fmla="*/ 2224238 w 2311292"/>
                    <a:gd name="connsiteY8" fmla="*/ 1626728 h 2925153"/>
                    <a:gd name="connsiteX9" fmla="*/ 2051202 w 2311292"/>
                    <a:gd name="connsiteY9" fmla="*/ 1506077 h 2925153"/>
                    <a:gd name="connsiteX10" fmla="*/ 2104384 w 2311292"/>
                    <a:gd name="connsiteY10" fmla="*/ 878220 h 2925153"/>
                    <a:gd name="connsiteX11" fmla="*/ 1691238 w 2311292"/>
                    <a:gd name="connsiteY11" fmla="*/ 538892 h 2925153"/>
                    <a:gd name="connsiteX12" fmla="*/ 1155593 w 2311292"/>
                    <a:gd name="connsiteY12" fmla="*/ 113 h 2925153"/>
                    <a:gd name="connsiteX13" fmla="*/ 2064236 w 2311292"/>
                    <a:gd name="connsiteY13" fmla="*/ 525797 h 2925153"/>
                    <a:gd name="connsiteX14" fmla="*/ 2176948 w 2311292"/>
                    <a:gd name="connsiteY14" fmla="*/ 1341455 h 2925153"/>
                    <a:gd name="connsiteX15" fmla="*/ 1932156 w 2311292"/>
                    <a:gd name="connsiteY15" fmla="*/ 2210134 h 2925153"/>
                    <a:gd name="connsiteX16" fmla="*/ 1199206 w 2311292"/>
                    <a:gd name="connsiteY16" fmla="*/ 2924985 h 2925153"/>
                    <a:gd name="connsiteX17" fmla="*/ 382756 w 2311292"/>
                    <a:gd name="connsiteY17" fmla="*/ 2202198 h 2925153"/>
                    <a:gd name="connsiteX18" fmla="*/ 149076 w 2311292"/>
                    <a:gd name="connsiteY18" fmla="*/ 1335422 h 2925153"/>
                    <a:gd name="connsiteX19" fmla="*/ 1155593 w 2311292"/>
                    <a:gd name="connsiteY19" fmla="*/ 113 h 2925153"/>
                    <a:gd name="connsiteX0" fmla="*/ 1691238 w 2311292"/>
                    <a:gd name="connsiteY0" fmla="*/ 538892 h 2925153"/>
                    <a:gd name="connsiteX1" fmla="*/ 507359 w 2311292"/>
                    <a:gd name="connsiteY1" fmla="*/ 808370 h 2925153"/>
                    <a:gd name="connsiteX2" fmla="*/ 208909 w 2311292"/>
                    <a:gd name="connsiteY2" fmla="*/ 1119522 h 2925153"/>
                    <a:gd name="connsiteX3" fmla="*/ 259709 w 2311292"/>
                    <a:gd name="connsiteY3" fmla="*/ 1510047 h 2925153"/>
                    <a:gd name="connsiteX4" fmla="*/ 100959 w 2311292"/>
                    <a:gd name="connsiteY4" fmla="*/ 1697372 h 2925153"/>
                    <a:gd name="connsiteX5" fmla="*/ 462909 w 2311292"/>
                    <a:gd name="connsiteY5" fmla="*/ 2186322 h 2925153"/>
                    <a:gd name="connsiteX6" fmla="*/ 1113784 w 2311292"/>
                    <a:gd name="connsiteY6" fmla="*/ 2834020 h 2925153"/>
                    <a:gd name="connsiteX7" fmla="*/ 1850384 w 2311292"/>
                    <a:gd name="connsiteY7" fmla="*/ 2176795 h 2925153"/>
                    <a:gd name="connsiteX8" fmla="*/ 2224238 w 2311292"/>
                    <a:gd name="connsiteY8" fmla="*/ 1626728 h 2925153"/>
                    <a:gd name="connsiteX9" fmla="*/ 2051202 w 2311292"/>
                    <a:gd name="connsiteY9" fmla="*/ 1506077 h 2925153"/>
                    <a:gd name="connsiteX10" fmla="*/ 2104384 w 2311292"/>
                    <a:gd name="connsiteY10" fmla="*/ 878220 h 2925153"/>
                    <a:gd name="connsiteX11" fmla="*/ 1691238 w 2311292"/>
                    <a:gd name="connsiteY11" fmla="*/ 538892 h 2925153"/>
                    <a:gd name="connsiteX12" fmla="*/ 1155593 w 2311292"/>
                    <a:gd name="connsiteY12" fmla="*/ 113 h 2925153"/>
                    <a:gd name="connsiteX13" fmla="*/ 2064236 w 2311292"/>
                    <a:gd name="connsiteY13" fmla="*/ 525797 h 2925153"/>
                    <a:gd name="connsiteX14" fmla="*/ 2176948 w 2311292"/>
                    <a:gd name="connsiteY14" fmla="*/ 1341455 h 2925153"/>
                    <a:gd name="connsiteX15" fmla="*/ 1932156 w 2311292"/>
                    <a:gd name="connsiteY15" fmla="*/ 2210134 h 2925153"/>
                    <a:gd name="connsiteX16" fmla="*/ 1199206 w 2311292"/>
                    <a:gd name="connsiteY16" fmla="*/ 2924985 h 2925153"/>
                    <a:gd name="connsiteX17" fmla="*/ 382756 w 2311292"/>
                    <a:gd name="connsiteY17" fmla="*/ 2202198 h 2925153"/>
                    <a:gd name="connsiteX18" fmla="*/ 149076 w 2311292"/>
                    <a:gd name="connsiteY18" fmla="*/ 1335422 h 2925153"/>
                    <a:gd name="connsiteX19" fmla="*/ 1155593 w 2311292"/>
                    <a:gd name="connsiteY19" fmla="*/ 113 h 2925153"/>
                    <a:gd name="connsiteX0" fmla="*/ 1691238 w 2311292"/>
                    <a:gd name="connsiteY0" fmla="*/ 538892 h 2925153"/>
                    <a:gd name="connsiteX1" fmla="*/ 507359 w 2311292"/>
                    <a:gd name="connsiteY1" fmla="*/ 808370 h 2925153"/>
                    <a:gd name="connsiteX2" fmla="*/ 208909 w 2311292"/>
                    <a:gd name="connsiteY2" fmla="*/ 1119522 h 2925153"/>
                    <a:gd name="connsiteX3" fmla="*/ 259709 w 2311292"/>
                    <a:gd name="connsiteY3" fmla="*/ 1510047 h 2925153"/>
                    <a:gd name="connsiteX4" fmla="*/ 100959 w 2311292"/>
                    <a:gd name="connsiteY4" fmla="*/ 1697372 h 2925153"/>
                    <a:gd name="connsiteX5" fmla="*/ 462909 w 2311292"/>
                    <a:gd name="connsiteY5" fmla="*/ 2186322 h 2925153"/>
                    <a:gd name="connsiteX6" fmla="*/ 1113784 w 2311292"/>
                    <a:gd name="connsiteY6" fmla="*/ 2834020 h 2925153"/>
                    <a:gd name="connsiteX7" fmla="*/ 1850384 w 2311292"/>
                    <a:gd name="connsiteY7" fmla="*/ 2176795 h 2925153"/>
                    <a:gd name="connsiteX8" fmla="*/ 2224238 w 2311292"/>
                    <a:gd name="connsiteY8" fmla="*/ 1626728 h 2925153"/>
                    <a:gd name="connsiteX9" fmla="*/ 2051202 w 2311292"/>
                    <a:gd name="connsiteY9" fmla="*/ 1506077 h 2925153"/>
                    <a:gd name="connsiteX10" fmla="*/ 2104384 w 2311292"/>
                    <a:gd name="connsiteY10" fmla="*/ 878220 h 2925153"/>
                    <a:gd name="connsiteX11" fmla="*/ 1691238 w 2311292"/>
                    <a:gd name="connsiteY11" fmla="*/ 538892 h 2925153"/>
                    <a:gd name="connsiteX12" fmla="*/ 1155593 w 2311292"/>
                    <a:gd name="connsiteY12" fmla="*/ 113 h 2925153"/>
                    <a:gd name="connsiteX13" fmla="*/ 2064236 w 2311292"/>
                    <a:gd name="connsiteY13" fmla="*/ 525797 h 2925153"/>
                    <a:gd name="connsiteX14" fmla="*/ 2176948 w 2311292"/>
                    <a:gd name="connsiteY14" fmla="*/ 1341455 h 2925153"/>
                    <a:gd name="connsiteX15" fmla="*/ 1932156 w 2311292"/>
                    <a:gd name="connsiteY15" fmla="*/ 2210134 h 2925153"/>
                    <a:gd name="connsiteX16" fmla="*/ 1199206 w 2311292"/>
                    <a:gd name="connsiteY16" fmla="*/ 2924985 h 2925153"/>
                    <a:gd name="connsiteX17" fmla="*/ 382756 w 2311292"/>
                    <a:gd name="connsiteY17" fmla="*/ 2202198 h 2925153"/>
                    <a:gd name="connsiteX18" fmla="*/ 149076 w 2311292"/>
                    <a:gd name="connsiteY18" fmla="*/ 1335422 h 2925153"/>
                    <a:gd name="connsiteX19" fmla="*/ 1155593 w 2311292"/>
                    <a:gd name="connsiteY19" fmla="*/ 113 h 2925153"/>
                    <a:gd name="connsiteX0" fmla="*/ 1691238 w 2311292"/>
                    <a:gd name="connsiteY0" fmla="*/ 538892 h 2925153"/>
                    <a:gd name="connsiteX1" fmla="*/ 507359 w 2311292"/>
                    <a:gd name="connsiteY1" fmla="*/ 808370 h 2925153"/>
                    <a:gd name="connsiteX2" fmla="*/ 208909 w 2311292"/>
                    <a:gd name="connsiteY2" fmla="*/ 1119522 h 2925153"/>
                    <a:gd name="connsiteX3" fmla="*/ 259709 w 2311292"/>
                    <a:gd name="connsiteY3" fmla="*/ 1510047 h 2925153"/>
                    <a:gd name="connsiteX4" fmla="*/ 100959 w 2311292"/>
                    <a:gd name="connsiteY4" fmla="*/ 1697372 h 2925153"/>
                    <a:gd name="connsiteX5" fmla="*/ 462909 w 2311292"/>
                    <a:gd name="connsiteY5" fmla="*/ 2186322 h 2925153"/>
                    <a:gd name="connsiteX6" fmla="*/ 1113784 w 2311292"/>
                    <a:gd name="connsiteY6" fmla="*/ 2834020 h 2925153"/>
                    <a:gd name="connsiteX7" fmla="*/ 1850384 w 2311292"/>
                    <a:gd name="connsiteY7" fmla="*/ 2176795 h 2925153"/>
                    <a:gd name="connsiteX8" fmla="*/ 2224238 w 2311292"/>
                    <a:gd name="connsiteY8" fmla="*/ 1626728 h 2925153"/>
                    <a:gd name="connsiteX9" fmla="*/ 2051202 w 2311292"/>
                    <a:gd name="connsiteY9" fmla="*/ 1506077 h 2925153"/>
                    <a:gd name="connsiteX10" fmla="*/ 1691238 w 2311292"/>
                    <a:gd name="connsiteY10" fmla="*/ 538892 h 2925153"/>
                    <a:gd name="connsiteX11" fmla="*/ 1155593 w 2311292"/>
                    <a:gd name="connsiteY11" fmla="*/ 113 h 2925153"/>
                    <a:gd name="connsiteX12" fmla="*/ 2064236 w 2311292"/>
                    <a:gd name="connsiteY12" fmla="*/ 525797 h 2925153"/>
                    <a:gd name="connsiteX13" fmla="*/ 2176948 w 2311292"/>
                    <a:gd name="connsiteY13" fmla="*/ 1341455 h 2925153"/>
                    <a:gd name="connsiteX14" fmla="*/ 1932156 w 2311292"/>
                    <a:gd name="connsiteY14" fmla="*/ 2210134 h 2925153"/>
                    <a:gd name="connsiteX15" fmla="*/ 1199206 w 2311292"/>
                    <a:gd name="connsiteY15" fmla="*/ 2924985 h 2925153"/>
                    <a:gd name="connsiteX16" fmla="*/ 382756 w 2311292"/>
                    <a:gd name="connsiteY16" fmla="*/ 2202198 h 2925153"/>
                    <a:gd name="connsiteX17" fmla="*/ 149076 w 2311292"/>
                    <a:gd name="connsiteY17" fmla="*/ 1335422 h 2925153"/>
                    <a:gd name="connsiteX18" fmla="*/ 1155593 w 2311292"/>
                    <a:gd name="connsiteY18" fmla="*/ 113 h 2925153"/>
                    <a:gd name="connsiteX0" fmla="*/ 1653844 w 2311292"/>
                    <a:gd name="connsiteY0" fmla="*/ 551356 h 2925153"/>
                    <a:gd name="connsiteX1" fmla="*/ 507359 w 2311292"/>
                    <a:gd name="connsiteY1" fmla="*/ 808370 h 2925153"/>
                    <a:gd name="connsiteX2" fmla="*/ 208909 w 2311292"/>
                    <a:gd name="connsiteY2" fmla="*/ 1119522 h 2925153"/>
                    <a:gd name="connsiteX3" fmla="*/ 259709 w 2311292"/>
                    <a:gd name="connsiteY3" fmla="*/ 1510047 h 2925153"/>
                    <a:gd name="connsiteX4" fmla="*/ 100959 w 2311292"/>
                    <a:gd name="connsiteY4" fmla="*/ 1697372 h 2925153"/>
                    <a:gd name="connsiteX5" fmla="*/ 462909 w 2311292"/>
                    <a:gd name="connsiteY5" fmla="*/ 2186322 h 2925153"/>
                    <a:gd name="connsiteX6" fmla="*/ 1113784 w 2311292"/>
                    <a:gd name="connsiteY6" fmla="*/ 2834020 h 2925153"/>
                    <a:gd name="connsiteX7" fmla="*/ 1850384 w 2311292"/>
                    <a:gd name="connsiteY7" fmla="*/ 2176795 h 2925153"/>
                    <a:gd name="connsiteX8" fmla="*/ 2224238 w 2311292"/>
                    <a:gd name="connsiteY8" fmla="*/ 1626728 h 2925153"/>
                    <a:gd name="connsiteX9" fmla="*/ 2051202 w 2311292"/>
                    <a:gd name="connsiteY9" fmla="*/ 1506077 h 2925153"/>
                    <a:gd name="connsiteX10" fmla="*/ 1653844 w 2311292"/>
                    <a:gd name="connsiteY10" fmla="*/ 551356 h 2925153"/>
                    <a:gd name="connsiteX11" fmla="*/ 1155593 w 2311292"/>
                    <a:gd name="connsiteY11" fmla="*/ 113 h 2925153"/>
                    <a:gd name="connsiteX12" fmla="*/ 2064236 w 2311292"/>
                    <a:gd name="connsiteY12" fmla="*/ 525797 h 2925153"/>
                    <a:gd name="connsiteX13" fmla="*/ 2176948 w 2311292"/>
                    <a:gd name="connsiteY13" fmla="*/ 1341455 h 2925153"/>
                    <a:gd name="connsiteX14" fmla="*/ 1932156 w 2311292"/>
                    <a:gd name="connsiteY14" fmla="*/ 2210134 h 2925153"/>
                    <a:gd name="connsiteX15" fmla="*/ 1199206 w 2311292"/>
                    <a:gd name="connsiteY15" fmla="*/ 2924985 h 2925153"/>
                    <a:gd name="connsiteX16" fmla="*/ 382756 w 2311292"/>
                    <a:gd name="connsiteY16" fmla="*/ 2202198 h 2925153"/>
                    <a:gd name="connsiteX17" fmla="*/ 149076 w 2311292"/>
                    <a:gd name="connsiteY17" fmla="*/ 1335422 h 2925153"/>
                    <a:gd name="connsiteX18" fmla="*/ 1155593 w 2311292"/>
                    <a:gd name="connsiteY18" fmla="*/ 113 h 2925153"/>
                    <a:gd name="connsiteX0" fmla="*/ 1653844 w 2311292"/>
                    <a:gd name="connsiteY0" fmla="*/ 551356 h 2925153"/>
                    <a:gd name="connsiteX1" fmla="*/ 507359 w 2311292"/>
                    <a:gd name="connsiteY1" fmla="*/ 808370 h 2925153"/>
                    <a:gd name="connsiteX2" fmla="*/ 208909 w 2311292"/>
                    <a:gd name="connsiteY2" fmla="*/ 1119522 h 2925153"/>
                    <a:gd name="connsiteX3" fmla="*/ 259709 w 2311292"/>
                    <a:gd name="connsiteY3" fmla="*/ 1510047 h 2925153"/>
                    <a:gd name="connsiteX4" fmla="*/ 100959 w 2311292"/>
                    <a:gd name="connsiteY4" fmla="*/ 1697372 h 2925153"/>
                    <a:gd name="connsiteX5" fmla="*/ 462909 w 2311292"/>
                    <a:gd name="connsiteY5" fmla="*/ 2186322 h 2925153"/>
                    <a:gd name="connsiteX6" fmla="*/ 1113784 w 2311292"/>
                    <a:gd name="connsiteY6" fmla="*/ 2834020 h 2925153"/>
                    <a:gd name="connsiteX7" fmla="*/ 1850384 w 2311292"/>
                    <a:gd name="connsiteY7" fmla="*/ 2176795 h 2925153"/>
                    <a:gd name="connsiteX8" fmla="*/ 2224238 w 2311292"/>
                    <a:gd name="connsiteY8" fmla="*/ 1626728 h 2925153"/>
                    <a:gd name="connsiteX9" fmla="*/ 2051202 w 2311292"/>
                    <a:gd name="connsiteY9" fmla="*/ 1506077 h 2925153"/>
                    <a:gd name="connsiteX10" fmla="*/ 1653844 w 2311292"/>
                    <a:gd name="connsiteY10" fmla="*/ 551356 h 2925153"/>
                    <a:gd name="connsiteX11" fmla="*/ 1155593 w 2311292"/>
                    <a:gd name="connsiteY11" fmla="*/ 113 h 2925153"/>
                    <a:gd name="connsiteX12" fmla="*/ 2064236 w 2311292"/>
                    <a:gd name="connsiteY12" fmla="*/ 525797 h 2925153"/>
                    <a:gd name="connsiteX13" fmla="*/ 2176948 w 2311292"/>
                    <a:gd name="connsiteY13" fmla="*/ 1341455 h 2925153"/>
                    <a:gd name="connsiteX14" fmla="*/ 1932156 w 2311292"/>
                    <a:gd name="connsiteY14" fmla="*/ 2210134 h 2925153"/>
                    <a:gd name="connsiteX15" fmla="*/ 1199206 w 2311292"/>
                    <a:gd name="connsiteY15" fmla="*/ 2924985 h 2925153"/>
                    <a:gd name="connsiteX16" fmla="*/ 382756 w 2311292"/>
                    <a:gd name="connsiteY16" fmla="*/ 2202198 h 2925153"/>
                    <a:gd name="connsiteX17" fmla="*/ 149076 w 2311292"/>
                    <a:gd name="connsiteY17" fmla="*/ 1335422 h 2925153"/>
                    <a:gd name="connsiteX18" fmla="*/ 1155593 w 2311292"/>
                    <a:gd name="connsiteY18" fmla="*/ 113 h 2925153"/>
                    <a:gd name="connsiteX0" fmla="*/ 1653844 w 2311292"/>
                    <a:gd name="connsiteY0" fmla="*/ 551356 h 2925153"/>
                    <a:gd name="connsiteX1" fmla="*/ 507359 w 2311292"/>
                    <a:gd name="connsiteY1" fmla="*/ 808370 h 2925153"/>
                    <a:gd name="connsiteX2" fmla="*/ 208909 w 2311292"/>
                    <a:gd name="connsiteY2" fmla="*/ 1119522 h 2925153"/>
                    <a:gd name="connsiteX3" fmla="*/ 259709 w 2311292"/>
                    <a:gd name="connsiteY3" fmla="*/ 1510047 h 2925153"/>
                    <a:gd name="connsiteX4" fmla="*/ 100959 w 2311292"/>
                    <a:gd name="connsiteY4" fmla="*/ 1697372 h 2925153"/>
                    <a:gd name="connsiteX5" fmla="*/ 462909 w 2311292"/>
                    <a:gd name="connsiteY5" fmla="*/ 2186322 h 2925153"/>
                    <a:gd name="connsiteX6" fmla="*/ 1113784 w 2311292"/>
                    <a:gd name="connsiteY6" fmla="*/ 2834020 h 2925153"/>
                    <a:gd name="connsiteX7" fmla="*/ 1850384 w 2311292"/>
                    <a:gd name="connsiteY7" fmla="*/ 2176795 h 2925153"/>
                    <a:gd name="connsiteX8" fmla="*/ 2224238 w 2311292"/>
                    <a:gd name="connsiteY8" fmla="*/ 1626728 h 2925153"/>
                    <a:gd name="connsiteX9" fmla="*/ 2051202 w 2311292"/>
                    <a:gd name="connsiteY9" fmla="*/ 1506077 h 2925153"/>
                    <a:gd name="connsiteX10" fmla="*/ 1653844 w 2311292"/>
                    <a:gd name="connsiteY10" fmla="*/ 551356 h 2925153"/>
                    <a:gd name="connsiteX11" fmla="*/ 1155593 w 2311292"/>
                    <a:gd name="connsiteY11" fmla="*/ 113 h 2925153"/>
                    <a:gd name="connsiteX12" fmla="*/ 2064236 w 2311292"/>
                    <a:gd name="connsiteY12" fmla="*/ 525797 h 2925153"/>
                    <a:gd name="connsiteX13" fmla="*/ 2176948 w 2311292"/>
                    <a:gd name="connsiteY13" fmla="*/ 1341455 h 2925153"/>
                    <a:gd name="connsiteX14" fmla="*/ 1932156 w 2311292"/>
                    <a:gd name="connsiteY14" fmla="*/ 2210134 h 2925153"/>
                    <a:gd name="connsiteX15" fmla="*/ 1199206 w 2311292"/>
                    <a:gd name="connsiteY15" fmla="*/ 2924985 h 2925153"/>
                    <a:gd name="connsiteX16" fmla="*/ 382756 w 2311292"/>
                    <a:gd name="connsiteY16" fmla="*/ 2202198 h 2925153"/>
                    <a:gd name="connsiteX17" fmla="*/ 149076 w 2311292"/>
                    <a:gd name="connsiteY17" fmla="*/ 1335422 h 2925153"/>
                    <a:gd name="connsiteX18" fmla="*/ 1155593 w 2311292"/>
                    <a:gd name="connsiteY18" fmla="*/ 113 h 2925153"/>
                    <a:gd name="connsiteX0" fmla="*/ 1653844 w 2311292"/>
                    <a:gd name="connsiteY0" fmla="*/ 551356 h 2925153"/>
                    <a:gd name="connsiteX1" fmla="*/ 507359 w 2311292"/>
                    <a:gd name="connsiteY1" fmla="*/ 808370 h 2925153"/>
                    <a:gd name="connsiteX2" fmla="*/ 208909 w 2311292"/>
                    <a:gd name="connsiteY2" fmla="*/ 1119522 h 2925153"/>
                    <a:gd name="connsiteX3" fmla="*/ 259709 w 2311292"/>
                    <a:gd name="connsiteY3" fmla="*/ 1510047 h 2925153"/>
                    <a:gd name="connsiteX4" fmla="*/ 100959 w 2311292"/>
                    <a:gd name="connsiteY4" fmla="*/ 1697372 h 2925153"/>
                    <a:gd name="connsiteX5" fmla="*/ 462909 w 2311292"/>
                    <a:gd name="connsiteY5" fmla="*/ 2186322 h 2925153"/>
                    <a:gd name="connsiteX6" fmla="*/ 1113784 w 2311292"/>
                    <a:gd name="connsiteY6" fmla="*/ 2834020 h 2925153"/>
                    <a:gd name="connsiteX7" fmla="*/ 1850384 w 2311292"/>
                    <a:gd name="connsiteY7" fmla="*/ 2176795 h 2925153"/>
                    <a:gd name="connsiteX8" fmla="*/ 2224238 w 2311292"/>
                    <a:gd name="connsiteY8" fmla="*/ 1626728 h 2925153"/>
                    <a:gd name="connsiteX9" fmla="*/ 2051202 w 2311292"/>
                    <a:gd name="connsiteY9" fmla="*/ 1506077 h 2925153"/>
                    <a:gd name="connsiteX10" fmla="*/ 1653844 w 2311292"/>
                    <a:gd name="connsiteY10" fmla="*/ 551356 h 2925153"/>
                    <a:gd name="connsiteX11" fmla="*/ 1155593 w 2311292"/>
                    <a:gd name="connsiteY11" fmla="*/ 113 h 2925153"/>
                    <a:gd name="connsiteX12" fmla="*/ 2064236 w 2311292"/>
                    <a:gd name="connsiteY12" fmla="*/ 525797 h 2925153"/>
                    <a:gd name="connsiteX13" fmla="*/ 2176948 w 2311292"/>
                    <a:gd name="connsiteY13" fmla="*/ 1341455 h 2925153"/>
                    <a:gd name="connsiteX14" fmla="*/ 1932156 w 2311292"/>
                    <a:gd name="connsiteY14" fmla="*/ 2210134 h 2925153"/>
                    <a:gd name="connsiteX15" fmla="*/ 1199206 w 2311292"/>
                    <a:gd name="connsiteY15" fmla="*/ 2924985 h 2925153"/>
                    <a:gd name="connsiteX16" fmla="*/ 382756 w 2311292"/>
                    <a:gd name="connsiteY16" fmla="*/ 2202198 h 2925153"/>
                    <a:gd name="connsiteX17" fmla="*/ 149076 w 2311292"/>
                    <a:gd name="connsiteY17" fmla="*/ 1335422 h 2925153"/>
                    <a:gd name="connsiteX18" fmla="*/ 1155593 w 2311292"/>
                    <a:gd name="connsiteY18" fmla="*/ 113 h 2925153"/>
                    <a:gd name="connsiteX0" fmla="*/ 1678773 w 2311292"/>
                    <a:gd name="connsiteY0" fmla="*/ 588750 h 2925153"/>
                    <a:gd name="connsiteX1" fmla="*/ 507359 w 2311292"/>
                    <a:gd name="connsiteY1" fmla="*/ 808370 h 2925153"/>
                    <a:gd name="connsiteX2" fmla="*/ 208909 w 2311292"/>
                    <a:gd name="connsiteY2" fmla="*/ 1119522 h 2925153"/>
                    <a:gd name="connsiteX3" fmla="*/ 259709 w 2311292"/>
                    <a:gd name="connsiteY3" fmla="*/ 1510047 h 2925153"/>
                    <a:gd name="connsiteX4" fmla="*/ 100959 w 2311292"/>
                    <a:gd name="connsiteY4" fmla="*/ 1697372 h 2925153"/>
                    <a:gd name="connsiteX5" fmla="*/ 462909 w 2311292"/>
                    <a:gd name="connsiteY5" fmla="*/ 2186322 h 2925153"/>
                    <a:gd name="connsiteX6" fmla="*/ 1113784 w 2311292"/>
                    <a:gd name="connsiteY6" fmla="*/ 2834020 h 2925153"/>
                    <a:gd name="connsiteX7" fmla="*/ 1850384 w 2311292"/>
                    <a:gd name="connsiteY7" fmla="*/ 2176795 h 2925153"/>
                    <a:gd name="connsiteX8" fmla="*/ 2224238 w 2311292"/>
                    <a:gd name="connsiteY8" fmla="*/ 1626728 h 2925153"/>
                    <a:gd name="connsiteX9" fmla="*/ 2051202 w 2311292"/>
                    <a:gd name="connsiteY9" fmla="*/ 1506077 h 2925153"/>
                    <a:gd name="connsiteX10" fmla="*/ 1678773 w 2311292"/>
                    <a:gd name="connsiteY10" fmla="*/ 588750 h 2925153"/>
                    <a:gd name="connsiteX11" fmla="*/ 1155593 w 2311292"/>
                    <a:gd name="connsiteY11" fmla="*/ 113 h 2925153"/>
                    <a:gd name="connsiteX12" fmla="*/ 2064236 w 2311292"/>
                    <a:gd name="connsiteY12" fmla="*/ 525797 h 2925153"/>
                    <a:gd name="connsiteX13" fmla="*/ 2176948 w 2311292"/>
                    <a:gd name="connsiteY13" fmla="*/ 1341455 h 2925153"/>
                    <a:gd name="connsiteX14" fmla="*/ 1932156 w 2311292"/>
                    <a:gd name="connsiteY14" fmla="*/ 2210134 h 2925153"/>
                    <a:gd name="connsiteX15" fmla="*/ 1199206 w 2311292"/>
                    <a:gd name="connsiteY15" fmla="*/ 2924985 h 2925153"/>
                    <a:gd name="connsiteX16" fmla="*/ 382756 w 2311292"/>
                    <a:gd name="connsiteY16" fmla="*/ 2202198 h 2925153"/>
                    <a:gd name="connsiteX17" fmla="*/ 149076 w 2311292"/>
                    <a:gd name="connsiteY17" fmla="*/ 1335422 h 2925153"/>
                    <a:gd name="connsiteX18" fmla="*/ 1155593 w 2311292"/>
                    <a:gd name="connsiteY18" fmla="*/ 113 h 2925153"/>
                    <a:gd name="connsiteX0" fmla="*/ 1678773 w 2311292"/>
                    <a:gd name="connsiteY0" fmla="*/ 588750 h 2925153"/>
                    <a:gd name="connsiteX1" fmla="*/ 507359 w 2311292"/>
                    <a:gd name="connsiteY1" fmla="*/ 808370 h 2925153"/>
                    <a:gd name="connsiteX2" fmla="*/ 271232 w 2311292"/>
                    <a:gd name="connsiteY2" fmla="*/ 1107057 h 2925153"/>
                    <a:gd name="connsiteX3" fmla="*/ 259709 w 2311292"/>
                    <a:gd name="connsiteY3" fmla="*/ 1510047 h 2925153"/>
                    <a:gd name="connsiteX4" fmla="*/ 100959 w 2311292"/>
                    <a:gd name="connsiteY4" fmla="*/ 1697372 h 2925153"/>
                    <a:gd name="connsiteX5" fmla="*/ 462909 w 2311292"/>
                    <a:gd name="connsiteY5" fmla="*/ 2186322 h 2925153"/>
                    <a:gd name="connsiteX6" fmla="*/ 1113784 w 2311292"/>
                    <a:gd name="connsiteY6" fmla="*/ 2834020 h 2925153"/>
                    <a:gd name="connsiteX7" fmla="*/ 1850384 w 2311292"/>
                    <a:gd name="connsiteY7" fmla="*/ 2176795 h 2925153"/>
                    <a:gd name="connsiteX8" fmla="*/ 2224238 w 2311292"/>
                    <a:gd name="connsiteY8" fmla="*/ 1626728 h 2925153"/>
                    <a:gd name="connsiteX9" fmla="*/ 2051202 w 2311292"/>
                    <a:gd name="connsiteY9" fmla="*/ 1506077 h 2925153"/>
                    <a:gd name="connsiteX10" fmla="*/ 1678773 w 2311292"/>
                    <a:gd name="connsiteY10" fmla="*/ 588750 h 2925153"/>
                    <a:gd name="connsiteX11" fmla="*/ 1155593 w 2311292"/>
                    <a:gd name="connsiteY11" fmla="*/ 113 h 2925153"/>
                    <a:gd name="connsiteX12" fmla="*/ 2064236 w 2311292"/>
                    <a:gd name="connsiteY12" fmla="*/ 525797 h 2925153"/>
                    <a:gd name="connsiteX13" fmla="*/ 2176948 w 2311292"/>
                    <a:gd name="connsiteY13" fmla="*/ 1341455 h 2925153"/>
                    <a:gd name="connsiteX14" fmla="*/ 1932156 w 2311292"/>
                    <a:gd name="connsiteY14" fmla="*/ 2210134 h 2925153"/>
                    <a:gd name="connsiteX15" fmla="*/ 1199206 w 2311292"/>
                    <a:gd name="connsiteY15" fmla="*/ 2924985 h 2925153"/>
                    <a:gd name="connsiteX16" fmla="*/ 382756 w 2311292"/>
                    <a:gd name="connsiteY16" fmla="*/ 2202198 h 2925153"/>
                    <a:gd name="connsiteX17" fmla="*/ 149076 w 2311292"/>
                    <a:gd name="connsiteY17" fmla="*/ 1335422 h 2925153"/>
                    <a:gd name="connsiteX18" fmla="*/ 1155593 w 2311292"/>
                    <a:gd name="connsiteY18" fmla="*/ 113 h 2925153"/>
                    <a:gd name="connsiteX0" fmla="*/ 1678773 w 2311292"/>
                    <a:gd name="connsiteY0" fmla="*/ 588750 h 2925153"/>
                    <a:gd name="connsiteX1" fmla="*/ 507359 w 2311292"/>
                    <a:gd name="connsiteY1" fmla="*/ 808370 h 2925153"/>
                    <a:gd name="connsiteX2" fmla="*/ 271232 w 2311292"/>
                    <a:gd name="connsiteY2" fmla="*/ 1107057 h 2925153"/>
                    <a:gd name="connsiteX3" fmla="*/ 259709 w 2311292"/>
                    <a:gd name="connsiteY3" fmla="*/ 1510047 h 2925153"/>
                    <a:gd name="connsiteX4" fmla="*/ 100959 w 2311292"/>
                    <a:gd name="connsiteY4" fmla="*/ 1697372 h 2925153"/>
                    <a:gd name="connsiteX5" fmla="*/ 462909 w 2311292"/>
                    <a:gd name="connsiteY5" fmla="*/ 2186322 h 2925153"/>
                    <a:gd name="connsiteX6" fmla="*/ 1113784 w 2311292"/>
                    <a:gd name="connsiteY6" fmla="*/ 2834020 h 2925153"/>
                    <a:gd name="connsiteX7" fmla="*/ 1850384 w 2311292"/>
                    <a:gd name="connsiteY7" fmla="*/ 2176795 h 2925153"/>
                    <a:gd name="connsiteX8" fmla="*/ 2224238 w 2311292"/>
                    <a:gd name="connsiteY8" fmla="*/ 1626728 h 2925153"/>
                    <a:gd name="connsiteX9" fmla="*/ 2051202 w 2311292"/>
                    <a:gd name="connsiteY9" fmla="*/ 1506077 h 2925153"/>
                    <a:gd name="connsiteX10" fmla="*/ 1678773 w 2311292"/>
                    <a:gd name="connsiteY10" fmla="*/ 588750 h 2925153"/>
                    <a:gd name="connsiteX11" fmla="*/ 1155593 w 2311292"/>
                    <a:gd name="connsiteY11" fmla="*/ 113 h 2925153"/>
                    <a:gd name="connsiteX12" fmla="*/ 2064236 w 2311292"/>
                    <a:gd name="connsiteY12" fmla="*/ 525797 h 2925153"/>
                    <a:gd name="connsiteX13" fmla="*/ 2176948 w 2311292"/>
                    <a:gd name="connsiteY13" fmla="*/ 1341455 h 2925153"/>
                    <a:gd name="connsiteX14" fmla="*/ 1932156 w 2311292"/>
                    <a:gd name="connsiteY14" fmla="*/ 2210134 h 2925153"/>
                    <a:gd name="connsiteX15" fmla="*/ 1199206 w 2311292"/>
                    <a:gd name="connsiteY15" fmla="*/ 2924985 h 2925153"/>
                    <a:gd name="connsiteX16" fmla="*/ 382756 w 2311292"/>
                    <a:gd name="connsiteY16" fmla="*/ 2202198 h 2925153"/>
                    <a:gd name="connsiteX17" fmla="*/ 149076 w 2311292"/>
                    <a:gd name="connsiteY17" fmla="*/ 1335422 h 2925153"/>
                    <a:gd name="connsiteX18" fmla="*/ 1155593 w 2311292"/>
                    <a:gd name="connsiteY18" fmla="*/ 113 h 2925153"/>
                    <a:gd name="connsiteX0" fmla="*/ 1678773 w 2311292"/>
                    <a:gd name="connsiteY0" fmla="*/ 588750 h 2925153"/>
                    <a:gd name="connsiteX1" fmla="*/ 507359 w 2311292"/>
                    <a:gd name="connsiteY1" fmla="*/ 808370 h 2925153"/>
                    <a:gd name="connsiteX2" fmla="*/ 259709 w 2311292"/>
                    <a:gd name="connsiteY2" fmla="*/ 1510047 h 2925153"/>
                    <a:gd name="connsiteX3" fmla="*/ 100959 w 2311292"/>
                    <a:gd name="connsiteY3" fmla="*/ 1697372 h 2925153"/>
                    <a:gd name="connsiteX4" fmla="*/ 462909 w 2311292"/>
                    <a:gd name="connsiteY4" fmla="*/ 2186322 h 2925153"/>
                    <a:gd name="connsiteX5" fmla="*/ 1113784 w 2311292"/>
                    <a:gd name="connsiteY5" fmla="*/ 2834020 h 2925153"/>
                    <a:gd name="connsiteX6" fmla="*/ 1850384 w 2311292"/>
                    <a:gd name="connsiteY6" fmla="*/ 2176795 h 2925153"/>
                    <a:gd name="connsiteX7" fmla="*/ 2224238 w 2311292"/>
                    <a:gd name="connsiteY7" fmla="*/ 1626728 h 2925153"/>
                    <a:gd name="connsiteX8" fmla="*/ 2051202 w 2311292"/>
                    <a:gd name="connsiteY8" fmla="*/ 1506077 h 2925153"/>
                    <a:gd name="connsiteX9" fmla="*/ 1678773 w 2311292"/>
                    <a:gd name="connsiteY9" fmla="*/ 588750 h 2925153"/>
                    <a:gd name="connsiteX10" fmla="*/ 1155593 w 2311292"/>
                    <a:gd name="connsiteY10" fmla="*/ 113 h 2925153"/>
                    <a:gd name="connsiteX11" fmla="*/ 2064236 w 2311292"/>
                    <a:gd name="connsiteY11" fmla="*/ 525797 h 2925153"/>
                    <a:gd name="connsiteX12" fmla="*/ 2176948 w 2311292"/>
                    <a:gd name="connsiteY12" fmla="*/ 1341455 h 2925153"/>
                    <a:gd name="connsiteX13" fmla="*/ 1932156 w 2311292"/>
                    <a:gd name="connsiteY13" fmla="*/ 2210134 h 2925153"/>
                    <a:gd name="connsiteX14" fmla="*/ 1199206 w 2311292"/>
                    <a:gd name="connsiteY14" fmla="*/ 2924985 h 2925153"/>
                    <a:gd name="connsiteX15" fmla="*/ 382756 w 2311292"/>
                    <a:gd name="connsiteY15" fmla="*/ 2202198 h 2925153"/>
                    <a:gd name="connsiteX16" fmla="*/ 149076 w 2311292"/>
                    <a:gd name="connsiteY16" fmla="*/ 1335422 h 2925153"/>
                    <a:gd name="connsiteX17" fmla="*/ 1155593 w 2311292"/>
                    <a:gd name="connsiteY17" fmla="*/ 113 h 29251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311292" h="2925153">
                      <a:moveTo>
                        <a:pt x="1678773" y="588750"/>
                      </a:moveTo>
                      <a:cubicBezTo>
                        <a:pt x="1063592" y="926118"/>
                        <a:pt x="741949" y="886103"/>
                        <a:pt x="507359" y="808370"/>
                      </a:cubicBezTo>
                      <a:cubicBezTo>
                        <a:pt x="270848" y="961919"/>
                        <a:pt x="327442" y="1361880"/>
                        <a:pt x="259709" y="1510047"/>
                      </a:cubicBezTo>
                      <a:cubicBezTo>
                        <a:pt x="146997" y="1260281"/>
                        <a:pt x="45397" y="1525393"/>
                        <a:pt x="100959" y="1697372"/>
                      </a:cubicBezTo>
                      <a:cubicBezTo>
                        <a:pt x="134296" y="1809026"/>
                        <a:pt x="294105" y="2039743"/>
                        <a:pt x="462909" y="2186322"/>
                      </a:cubicBezTo>
                      <a:cubicBezTo>
                        <a:pt x="484076" y="2401163"/>
                        <a:pt x="724317" y="2809679"/>
                        <a:pt x="1113784" y="2834020"/>
                      </a:cubicBezTo>
                      <a:cubicBezTo>
                        <a:pt x="1487905" y="2837195"/>
                        <a:pt x="1752489" y="2612564"/>
                        <a:pt x="1850384" y="2176795"/>
                      </a:cubicBezTo>
                      <a:cubicBezTo>
                        <a:pt x="1952116" y="2066860"/>
                        <a:pt x="2204659" y="1828605"/>
                        <a:pt x="2224238" y="1626728"/>
                      </a:cubicBezTo>
                      <a:cubicBezTo>
                        <a:pt x="2241436" y="1493907"/>
                        <a:pt x="2128328" y="1276816"/>
                        <a:pt x="2051202" y="1506077"/>
                      </a:cubicBezTo>
                      <a:cubicBezTo>
                        <a:pt x="1962369" y="1200125"/>
                        <a:pt x="1823898" y="505600"/>
                        <a:pt x="1678773" y="588750"/>
                      </a:cubicBezTo>
                      <a:close/>
                      <a:moveTo>
                        <a:pt x="1155593" y="113"/>
                      </a:moveTo>
                      <a:cubicBezTo>
                        <a:pt x="1605921" y="-5606"/>
                        <a:pt x="2037751" y="206313"/>
                        <a:pt x="2064236" y="525797"/>
                      </a:cubicBezTo>
                      <a:cubicBezTo>
                        <a:pt x="2216107" y="692908"/>
                        <a:pt x="2231452" y="920344"/>
                        <a:pt x="2176948" y="1341455"/>
                      </a:cubicBezTo>
                      <a:cubicBezTo>
                        <a:pt x="2387451" y="1421465"/>
                        <a:pt x="2382053" y="1834849"/>
                        <a:pt x="1932156" y="2210134"/>
                      </a:cubicBezTo>
                      <a:cubicBezTo>
                        <a:pt x="1809283" y="2641299"/>
                        <a:pt x="1591159" y="2879581"/>
                        <a:pt x="1199206" y="2924985"/>
                      </a:cubicBezTo>
                      <a:cubicBezTo>
                        <a:pt x="746081" y="2934086"/>
                        <a:pt x="462025" y="2574096"/>
                        <a:pt x="382756" y="2202198"/>
                      </a:cubicBezTo>
                      <a:cubicBezTo>
                        <a:pt x="63" y="1900573"/>
                        <a:pt x="-128631" y="1459247"/>
                        <a:pt x="149076" y="1335422"/>
                      </a:cubicBezTo>
                      <a:cubicBezTo>
                        <a:pt x="-32970" y="374588"/>
                        <a:pt x="576600" y="7466"/>
                        <a:pt x="1155593" y="11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PayPal Sans Big" charset="0"/>
                    <a:ea typeface="PayPal Sans Big" charset="0"/>
                    <a:cs typeface="PayPal Sans Big" charset="0"/>
                  </a:endParaRPr>
                </a:p>
              </p:txBody>
            </p:sp>
            <p:sp>
              <p:nvSpPr>
                <p:cNvPr id="42" name="Freeform 41">
                  <a:extLst>
                    <a:ext uri="{FF2B5EF4-FFF2-40B4-BE49-F238E27FC236}">
                      <a16:creationId xmlns:a16="http://schemas.microsoft.com/office/drawing/2014/main" id="{8A92EAA4-0195-194E-A9A4-510DD921F2E9}"/>
                    </a:ext>
                  </a:extLst>
                </p:cNvPr>
                <p:cNvSpPr/>
                <p:nvPr/>
              </p:nvSpPr>
              <p:spPr>
                <a:xfrm>
                  <a:off x="3355339" y="1221777"/>
                  <a:ext cx="1483638" cy="527318"/>
                </a:xfrm>
                <a:custGeom>
                  <a:avLst/>
                  <a:gdLst>
                    <a:gd name="connsiteX0" fmla="*/ 1227941 w 1525741"/>
                    <a:gd name="connsiteY0" fmla="*/ 65845 h 542283"/>
                    <a:gd name="connsiteX1" fmla="*/ 1157681 w 1525741"/>
                    <a:gd name="connsiteY1" fmla="*/ 65917 h 542283"/>
                    <a:gd name="connsiteX2" fmla="*/ 1157682 w 1525741"/>
                    <a:gd name="connsiteY2" fmla="*/ 477631 h 542283"/>
                    <a:gd name="connsiteX3" fmla="*/ 1227941 w 1525741"/>
                    <a:gd name="connsiteY3" fmla="*/ 65845 h 542283"/>
                    <a:gd name="connsiteX4" fmla="*/ 457353 w 1525741"/>
                    <a:gd name="connsiteY4" fmla="*/ 65845 h 542283"/>
                    <a:gd name="connsiteX5" fmla="*/ 387093 w 1525741"/>
                    <a:gd name="connsiteY5" fmla="*/ 65917 h 542283"/>
                    <a:gd name="connsiteX6" fmla="*/ 387094 w 1525741"/>
                    <a:gd name="connsiteY6" fmla="*/ 477631 h 542283"/>
                    <a:gd name="connsiteX7" fmla="*/ 457353 w 1525741"/>
                    <a:gd name="connsiteY7" fmla="*/ 65845 h 542283"/>
                    <a:gd name="connsiteX8" fmla="*/ 473345 w 1525741"/>
                    <a:gd name="connsiteY8" fmla="*/ 1606 h 542283"/>
                    <a:gd name="connsiteX9" fmla="*/ 652093 w 1525741"/>
                    <a:gd name="connsiteY9" fmla="*/ 62253 h 542283"/>
                    <a:gd name="connsiteX10" fmla="*/ 656501 w 1525741"/>
                    <a:gd name="connsiteY10" fmla="*/ 66148 h 542283"/>
                    <a:gd name="connsiteX11" fmla="*/ 866288 w 1525741"/>
                    <a:gd name="connsiteY11" fmla="*/ 66148 h 542283"/>
                    <a:gd name="connsiteX12" fmla="*/ 905289 w 1525741"/>
                    <a:gd name="connsiteY12" fmla="*/ 42039 h 542283"/>
                    <a:gd name="connsiteX13" fmla="*/ 1159589 w 1525741"/>
                    <a:gd name="connsiteY13" fmla="*/ 1700 h 542283"/>
                    <a:gd name="connsiteX14" fmla="*/ 1243933 w 1525741"/>
                    <a:gd name="connsiteY14" fmla="*/ 1606 h 542283"/>
                    <a:gd name="connsiteX15" fmla="*/ 1159590 w 1525741"/>
                    <a:gd name="connsiteY15" fmla="*/ 542243 h 542283"/>
                    <a:gd name="connsiteX16" fmla="*/ 772041 w 1525741"/>
                    <a:gd name="connsiteY16" fmla="*/ 263935 h 542283"/>
                    <a:gd name="connsiteX17" fmla="*/ 781703 w 1525741"/>
                    <a:gd name="connsiteY17" fmla="*/ 188768 h 542283"/>
                    <a:gd name="connsiteX18" fmla="*/ 743637 w 1525741"/>
                    <a:gd name="connsiteY18" fmla="*/ 187903 h 542283"/>
                    <a:gd name="connsiteX19" fmla="*/ 754134 w 1525741"/>
                    <a:gd name="connsiteY19" fmla="*/ 279136 h 542283"/>
                    <a:gd name="connsiteX20" fmla="*/ 389002 w 1525741"/>
                    <a:gd name="connsiteY20" fmla="*/ 542243 h 542283"/>
                    <a:gd name="connsiteX21" fmla="*/ 389001 w 1525741"/>
                    <a:gd name="connsiteY21" fmla="*/ 1700 h 542283"/>
                    <a:gd name="connsiteX22" fmla="*/ 473345 w 1525741"/>
                    <a:gd name="connsiteY22" fmla="*/ 1606 h 5422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1525741" h="542283">
                      <a:moveTo>
                        <a:pt x="1227941" y="65845"/>
                      </a:moveTo>
                      <a:cubicBezTo>
                        <a:pt x="1206024" y="64226"/>
                        <a:pt x="1182601" y="64179"/>
                        <a:pt x="1157681" y="65917"/>
                      </a:cubicBezTo>
                      <a:cubicBezTo>
                        <a:pt x="674335" y="45362"/>
                        <a:pt x="780129" y="481862"/>
                        <a:pt x="1157682" y="477631"/>
                      </a:cubicBezTo>
                      <a:cubicBezTo>
                        <a:pt x="1546351" y="467996"/>
                        <a:pt x="1556694" y="90127"/>
                        <a:pt x="1227941" y="65845"/>
                      </a:cubicBezTo>
                      <a:close/>
                      <a:moveTo>
                        <a:pt x="457353" y="65845"/>
                      </a:moveTo>
                      <a:cubicBezTo>
                        <a:pt x="435436" y="64226"/>
                        <a:pt x="412013" y="64179"/>
                        <a:pt x="387093" y="65917"/>
                      </a:cubicBezTo>
                      <a:cubicBezTo>
                        <a:pt x="-96253" y="45362"/>
                        <a:pt x="9541" y="481862"/>
                        <a:pt x="387094" y="477631"/>
                      </a:cubicBezTo>
                      <a:cubicBezTo>
                        <a:pt x="775763" y="467996"/>
                        <a:pt x="786106" y="90127"/>
                        <a:pt x="457353" y="65845"/>
                      </a:cubicBezTo>
                      <a:close/>
                      <a:moveTo>
                        <a:pt x="473345" y="1606"/>
                      </a:moveTo>
                      <a:cubicBezTo>
                        <a:pt x="547342" y="7584"/>
                        <a:pt x="607028" y="29882"/>
                        <a:pt x="652093" y="62253"/>
                      </a:cubicBezTo>
                      <a:lnTo>
                        <a:pt x="656501" y="66148"/>
                      </a:lnTo>
                      <a:lnTo>
                        <a:pt x="866288" y="66148"/>
                      </a:lnTo>
                      <a:lnTo>
                        <a:pt x="905289" y="42039"/>
                      </a:lnTo>
                      <a:cubicBezTo>
                        <a:pt x="966866" y="12676"/>
                        <a:pt x="1050796" y="-3360"/>
                        <a:pt x="1159589" y="1700"/>
                      </a:cubicBezTo>
                      <a:cubicBezTo>
                        <a:pt x="1189504" y="-582"/>
                        <a:pt x="1217623" y="-520"/>
                        <a:pt x="1243933" y="1606"/>
                      </a:cubicBezTo>
                      <a:cubicBezTo>
                        <a:pt x="1638583" y="33486"/>
                        <a:pt x="1626167" y="529593"/>
                        <a:pt x="1159590" y="542243"/>
                      </a:cubicBezTo>
                      <a:cubicBezTo>
                        <a:pt x="932974" y="545021"/>
                        <a:pt x="787916" y="403139"/>
                        <a:pt x="772041" y="263935"/>
                      </a:cubicBezTo>
                      <a:lnTo>
                        <a:pt x="781703" y="188768"/>
                      </a:lnTo>
                      <a:lnTo>
                        <a:pt x="743637" y="187903"/>
                      </a:lnTo>
                      <a:lnTo>
                        <a:pt x="754134" y="279136"/>
                      </a:lnTo>
                      <a:cubicBezTo>
                        <a:pt x="742039" y="408729"/>
                        <a:pt x="622291" y="535918"/>
                        <a:pt x="389002" y="542243"/>
                      </a:cubicBezTo>
                      <a:cubicBezTo>
                        <a:pt x="-64230" y="547799"/>
                        <a:pt x="-191230" y="-25287"/>
                        <a:pt x="389001" y="1700"/>
                      </a:cubicBezTo>
                      <a:cubicBezTo>
                        <a:pt x="418916" y="-582"/>
                        <a:pt x="447035" y="-520"/>
                        <a:pt x="473345" y="160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PayPal Sans Big" charset="0"/>
                    <a:ea typeface="PayPal Sans Big" charset="0"/>
                    <a:cs typeface="PayPal Sans Big" charset="0"/>
                  </a:endParaRPr>
                </a:p>
              </p:txBody>
            </p:sp>
            <p:sp>
              <p:nvSpPr>
                <p:cNvPr id="43" name="Freeform 42">
                  <a:extLst>
                    <a:ext uri="{FF2B5EF4-FFF2-40B4-BE49-F238E27FC236}">
                      <a16:creationId xmlns:a16="http://schemas.microsoft.com/office/drawing/2014/main" id="{F9B3B586-7028-414E-80C2-5C9AD9424082}"/>
                    </a:ext>
                  </a:extLst>
                </p:cNvPr>
                <p:cNvSpPr/>
                <p:nvPr/>
              </p:nvSpPr>
              <p:spPr>
                <a:xfrm flipH="1">
                  <a:off x="1645278" y="5383660"/>
                  <a:ext cx="4988606" cy="1138130"/>
                </a:xfrm>
                <a:custGeom>
                  <a:avLst/>
                  <a:gdLst>
                    <a:gd name="connsiteX0" fmla="*/ 4973398 w 4988606"/>
                    <a:gd name="connsiteY0" fmla="*/ 930239 h 1138130"/>
                    <a:gd name="connsiteX1" fmla="*/ 2602473 w 4988606"/>
                    <a:gd name="connsiteY1" fmla="*/ 930239 h 1138130"/>
                    <a:gd name="connsiteX2" fmla="*/ 2386133 w 4988606"/>
                    <a:gd name="connsiteY2" fmla="*/ 930239 h 1138130"/>
                    <a:gd name="connsiteX3" fmla="*/ 15209 w 4988606"/>
                    <a:gd name="connsiteY3" fmla="*/ 930239 h 1138130"/>
                    <a:gd name="connsiteX4" fmla="*/ 150381 w 4988606"/>
                    <a:gd name="connsiteY4" fmla="*/ 1127281 h 1138130"/>
                    <a:gd name="connsiteX5" fmla="*/ 2386133 w 4988606"/>
                    <a:gd name="connsiteY5" fmla="*/ 1137174 h 1138130"/>
                    <a:gd name="connsiteX6" fmla="*/ 2386133 w 4988606"/>
                    <a:gd name="connsiteY6" fmla="*/ 1138130 h 1138130"/>
                    <a:gd name="connsiteX7" fmla="*/ 2494303 w 4988606"/>
                    <a:gd name="connsiteY7" fmla="*/ 1137654 h 1138130"/>
                    <a:gd name="connsiteX8" fmla="*/ 2602473 w 4988606"/>
                    <a:gd name="connsiteY8" fmla="*/ 1138130 h 1138130"/>
                    <a:gd name="connsiteX9" fmla="*/ 2602473 w 4988606"/>
                    <a:gd name="connsiteY9" fmla="*/ 1137174 h 1138130"/>
                    <a:gd name="connsiteX10" fmla="*/ 4838225 w 4988606"/>
                    <a:gd name="connsiteY10" fmla="*/ 1127281 h 1138130"/>
                    <a:gd name="connsiteX11" fmla="*/ 4973398 w 4988606"/>
                    <a:gd name="connsiteY11" fmla="*/ 930239 h 1138130"/>
                    <a:gd name="connsiteX12" fmla="*/ 3516950 w 4988606"/>
                    <a:gd name="connsiteY12" fmla="*/ 5188 h 1138130"/>
                    <a:gd name="connsiteX13" fmla="*/ 2673242 w 4988606"/>
                    <a:gd name="connsiteY13" fmla="*/ 9969 h 1138130"/>
                    <a:gd name="connsiteX14" fmla="*/ 2720761 w 4988606"/>
                    <a:gd name="connsiteY14" fmla="*/ 37910 h 1138130"/>
                    <a:gd name="connsiteX15" fmla="*/ 3514233 w 4988606"/>
                    <a:gd name="connsiteY15" fmla="*/ 7141 h 1138130"/>
                    <a:gd name="connsiteX16" fmla="*/ 556496 w 4988606"/>
                    <a:gd name="connsiteY16" fmla="*/ 0 h 1138130"/>
                    <a:gd name="connsiteX17" fmla="*/ 250947 w 4988606"/>
                    <a:gd name="connsiteY17" fmla="*/ 180407 h 1138130"/>
                    <a:gd name="connsiteX18" fmla="*/ 44724 w 4988606"/>
                    <a:gd name="connsiteY18" fmla="*/ 836363 h 1138130"/>
                    <a:gd name="connsiteX19" fmla="*/ 2386133 w 4988606"/>
                    <a:gd name="connsiteY19" fmla="*/ 836363 h 1138130"/>
                    <a:gd name="connsiteX20" fmla="*/ 2602473 w 4988606"/>
                    <a:gd name="connsiteY20" fmla="*/ 836363 h 1138130"/>
                    <a:gd name="connsiteX21" fmla="*/ 4943882 w 4988606"/>
                    <a:gd name="connsiteY21" fmla="*/ 836363 h 1138130"/>
                    <a:gd name="connsiteX22" fmla="*/ 4780111 w 4988606"/>
                    <a:gd name="connsiteY22" fmla="*/ 315439 h 1138130"/>
                    <a:gd name="connsiteX23" fmla="*/ 4771916 w 4988606"/>
                    <a:gd name="connsiteY23" fmla="*/ 323083 h 1138130"/>
                    <a:gd name="connsiteX24" fmla="*/ 3733639 w 4988606"/>
                    <a:gd name="connsiteY24" fmla="*/ 295985 h 1138130"/>
                    <a:gd name="connsiteX25" fmla="*/ 3670095 w 4988606"/>
                    <a:gd name="connsiteY25" fmla="*/ 205123 h 1138130"/>
                    <a:gd name="connsiteX26" fmla="*/ 3636205 w 4988606"/>
                    <a:gd name="connsiteY26" fmla="*/ 252384 h 1138130"/>
                    <a:gd name="connsiteX27" fmla="*/ 2494751 w 4988606"/>
                    <a:gd name="connsiteY27" fmla="*/ 168735 h 1138130"/>
                    <a:gd name="connsiteX28" fmla="*/ 2495436 w 4988606"/>
                    <a:gd name="connsiteY28" fmla="*/ 10977 h 1138130"/>
                    <a:gd name="connsiteX29" fmla="*/ 2494303 w 4988606"/>
                    <a:gd name="connsiteY29" fmla="*/ 10983 h 1138130"/>
                    <a:gd name="connsiteX0" fmla="*/ 4973398 w 4988606"/>
                    <a:gd name="connsiteY0" fmla="*/ 930239 h 1138130"/>
                    <a:gd name="connsiteX1" fmla="*/ 2602473 w 4988606"/>
                    <a:gd name="connsiteY1" fmla="*/ 930239 h 1138130"/>
                    <a:gd name="connsiteX2" fmla="*/ 2386133 w 4988606"/>
                    <a:gd name="connsiteY2" fmla="*/ 930239 h 1138130"/>
                    <a:gd name="connsiteX3" fmla="*/ 15209 w 4988606"/>
                    <a:gd name="connsiteY3" fmla="*/ 930239 h 1138130"/>
                    <a:gd name="connsiteX4" fmla="*/ 150381 w 4988606"/>
                    <a:gd name="connsiteY4" fmla="*/ 1127281 h 1138130"/>
                    <a:gd name="connsiteX5" fmla="*/ 2386133 w 4988606"/>
                    <a:gd name="connsiteY5" fmla="*/ 1137174 h 1138130"/>
                    <a:gd name="connsiteX6" fmla="*/ 2386133 w 4988606"/>
                    <a:gd name="connsiteY6" fmla="*/ 1138130 h 1138130"/>
                    <a:gd name="connsiteX7" fmla="*/ 2494303 w 4988606"/>
                    <a:gd name="connsiteY7" fmla="*/ 1137654 h 1138130"/>
                    <a:gd name="connsiteX8" fmla="*/ 2602473 w 4988606"/>
                    <a:gd name="connsiteY8" fmla="*/ 1138130 h 1138130"/>
                    <a:gd name="connsiteX9" fmla="*/ 2602473 w 4988606"/>
                    <a:gd name="connsiteY9" fmla="*/ 1137174 h 1138130"/>
                    <a:gd name="connsiteX10" fmla="*/ 4838225 w 4988606"/>
                    <a:gd name="connsiteY10" fmla="*/ 1127281 h 1138130"/>
                    <a:gd name="connsiteX11" fmla="*/ 4973398 w 4988606"/>
                    <a:gd name="connsiteY11" fmla="*/ 930239 h 1138130"/>
                    <a:gd name="connsiteX12" fmla="*/ 3516950 w 4988606"/>
                    <a:gd name="connsiteY12" fmla="*/ 5188 h 1138130"/>
                    <a:gd name="connsiteX13" fmla="*/ 2720761 w 4988606"/>
                    <a:gd name="connsiteY13" fmla="*/ 37910 h 1138130"/>
                    <a:gd name="connsiteX14" fmla="*/ 3514233 w 4988606"/>
                    <a:gd name="connsiteY14" fmla="*/ 7141 h 1138130"/>
                    <a:gd name="connsiteX15" fmla="*/ 3516950 w 4988606"/>
                    <a:gd name="connsiteY15" fmla="*/ 5188 h 1138130"/>
                    <a:gd name="connsiteX16" fmla="*/ 556496 w 4988606"/>
                    <a:gd name="connsiteY16" fmla="*/ 0 h 1138130"/>
                    <a:gd name="connsiteX17" fmla="*/ 250947 w 4988606"/>
                    <a:gd name="connsiteY17" fmla="*/ 180407 h 1138130"/>
                    <a:gd name="connsiteX18" fmla="*/ 44724 w 4988606"/>
                    <a:gd name="connsiteY18" fmla="*/ 836363 h 1138130"/>
                    <a:gd name="connsiteX19" fmla="*/ 2386133 w 4988606"/>
                    <a:gd name="connsiteY19" fmla="*/ 836363 h 1138130"/>
                    <a:gd name="connsiteX20" fmla="*/ 2602473 w 4988606"/>
                    <a:gd name="connsiteY20" fmla="*/ 836363 h 1138130"/>
                    <a:gd name="connsiteX21" fmla="*/ 4943882 w 4988606"/>
                    <a:gd name="connsiteY21" fmla="*/ 836363 h 1138130"/>
                    <a:gd name="connsiteX22" fmla="*/ 4780111 w 4988606"/>
                    <a:gd name="connsiteY22" fmla="*/ 315439 h 1138130"/>
                    <a:gd name="connsiteX23" fmla="*/ 4771916 w 4988606"/>
                    <a:gd name="connsiteY23" fmla="*/ 323083 h 1138130"/>
                    <a:gd name="connsiteX24" fmla="*/ 3733639 w 4988606"/>
                    <a:gd name="connsiteY24" fmla="*/ 295985 h 1138130"/>
                    <a:gd name="connsiteX25" fmla="*/ 3670095 w 4988606"/>
                    <a:gd name="connsiteY25" fmla="*/ 205123 h 1138130"/>
                    <a:gd name="connsiteX26" fmla="*/ 3636205 w 4988606"/>
                    <a:gd name="connsiteY26" fmla="*/ 252384 h 1138130"/>
                    <a:gd name="connsiteX27" fmla="*/ 2494751 w 4988606"/>
                    <a:gd name="connsiteY27" fmla="*/ 168735 h 1138130"/>
                    <a:gd name="connsiteX28" fmla="*/ 2495436 w 4988606"/>
                    <a:gd name="connsiteY28" fmla="*/ 10977 h 1138130"/>
                    <a:gd name="connsiteX29" fmla="*/ 2494303 w 4988606"/>
                    <a:gd name="connsiteY29" fmla="*/ 10983 h 1138130"/>
                    <a:gd name="connsiteX30" fmla="*/ 556496 w 4988606"/>
                    <a:gd name="connsiteY30" fmla="*/ 0 h 1138130"/>
                    <a:gd name="connsiteX0" fmla="*/ 4973398 w 4988606"/>
                    <a:gd name="connsiteY0" fmla="*/ 930239 h 1138130"/>
                    <a:gd name="connsiteX1" fmla="*/ 2602473 w 4988606"/>
                    <a:gd name="connsiteY1" fmla="*/ 930239 h 1138130"/>
                    <a:gd name="connsiteX2" fmla="*/ 2386133 w 4988606"/>
                    <a:gd name="connsiteY2" fmla="*/ 930239 h 1138130"/>
                    <a:gd name="connsiteX3" fmla="*/ 15209 w 4988606"/>
                    <a:gd name="connsiteY3" fmla="*/ 930239 h 1138130"/>
                    <a:gd name="connsiteX4" fmla="*/ 150381 w 4988606"/>
                    <a:gd name="connsiteY4" fmla="*/ 1127281 h 1138130"/>
                    <a:gd name="connsiteX5" fmla="*/ 2386133 w 4988606"/>
                    <a:gd name="connsiteY5" fmla="*/ 1137174 h 1138130"/>
                    <a:gd name="connsiteX6" fmla="*/ 2386133 w 4988606"/>
                    <a:gd name="connsiteY6" fmla="*/ 1138130 h 1138130"/>
                    <a:gd name="connsiteX7" fmla="*/ 2494303 w 4988606"/>
                    <a:gd name="connsiteY7" fmla="*/ 1137654 h 1138130"/>
                    <a:gd name="connsiteX8" fmla="*/ 2602473 w 4988606"/>
                    <a:gd name="connsiteY8" fmla="*/ 1138130 h 1138130"/>
                    <a:gd name="connsiteX9" fmla="*/ 2602473 w 4988606"/>
                    <a:gd name="connsiteY9" fmla="*/ 1137174 h 1138130"/>
                    <a:gd name="connsiteX10" fmla="*/ 4838225 w 4988606"/>
                    <a:gd name="connsiteY10" fmla="*/ 1127281 h 1138130"/>
                    <a:gd name="connsiteX11" fmla="*/ 4973398 w 4988606"/>
                    <a:gd name="connsiteY11" fmla="*/ 930239 h 1138130"/>
                    <a:gd name="connsiteX12" fmla="*/ 3516950 w 4988606"/>
                    <a:gd name="connsiteY12" fmla="*/ 5188 h 1138130"/>
                    <a:gd name="connsiteX13" fmla="*/ 3514233 w 4988606"/>
                    <a:gd name="connsiteY13" fmla="*/ 7141 h 1138130"/>
                    <a:gd name="connsiteX14" fmla="*/ 3516950 w 4988606"/>
                    <a:gd name="connsiteY14" fmla="*/ 5188 h 1138130"/>
                    <a:gd name="connsiteX15" fmla="*/ 556496 w 4988606"/>
                    <a:gd name="connsiteY15" fmla="*/ 0 h 1138130"/>
                    <a:gd name="connsiteX16" fmla="*/ 250947 w 4988606"/>
                    <a:gd name="connsiteY16" fmla="*/ 180407 h 1138130"/>
                    <a:gd name="connsiteX17" fmla="*/ 44724 w 4988606"/>
                    <a:gd name="connsiteY17" fmla="*/ 836363 h 1138130"/>
                    <a:gd name="connsiteX18" fmla="*/ 2386133 w 4988606"/>
                    <a:gd name="connsiteY18" fmla="*/ 836363 h 1138130"/>
                    <a:gd name="connsiteX19" fmla="*/ 2602473 w 4988606"/>
                    <a:gd name="connsiteY19" fmla="*/ 836363 h 1138130"/>
                    <a:gd name="connsiteX20" fmla="*/ 4943882 w 4988606"/>
                    <a:gd name="connsiteY20" fmla="*/ 836363 h 1138130"/>
                    <a:gd name="connsiteX21" fmla="*/ 4780111 w 4988606"/>
                    <a:gd name="connsiteY21" fmla="*/ 315439 h 1138130"/>
                    <a:gd name="connsiteX22" fmla="*/ 4771916 w 4988606"/>
                    <a:gd name="connsiteY22" fmla="*/ 323083 h 1138130"/>
                    <a:gd name="connsiteX23" fmla="*/ 3733639 w 4988606"/>
                    <a:gd name="connsiteY23" fmla="*/ 295985 h 1138130"/>
                    <a:gd name="connsiteX24" fmla="*/ 3670095 w 4988606"/>
                    <a:gd name="connsiteY24" fmla="*/ 205123 h 1138130"/>
                    <a:gd name="connsiteX25" fmla="*/ 3636205 w 4988606"/>
                    <a:gd name="connsiteY25" fmla="*/ 252384 h 1138130"/>
                    <a:gd name="connsiteX26" fmla="*/ 2494751 w 4988606"/>
                    <a:gd name="connsiteY26" fmla="*/ 168735 h 1138130"/>
                    <a:gd name="connsiteX27" fmla="*/ 2495436 w 4988606"/>
                    <a:gd name="connsiteY27" fmla="*/ 10977 h 1138130"/>
                    <a:gd name="connsiteX28" fmla="*/ 2494303 w 4988606"/>
                    <a:gd name="connsiteY28" fmla="*/ 10983 h 1138130"/>
                    <a:gd name="connsiteX29" fmla="*/ 556496 w 4988606"/>
                    <a:gd name="connsiteY29" fmla="*/ 0 h 1138130"/>
                    <a:gd name="connsiteX0" fmla="*/ 4973398 w 4988606"/>
                    <a:gd name="connsiteY0" fmla="*/ 930239 h 1138130"/>
                    <a:gd name="connsiteX1" fmla="*/ 2602473 w 4988606"/>
                    <a:gd name="connsiteY1" fmla="*/ 930239 h 1138130"/>
                    <a:gd name="connsiteX2" fmla="*/ 2386133 w 4988606"/>
                    <a:gd name="connsiteY2" fmla="*/ 930239 h 1138130"/>
                    <a:gd name="connsiteX3" fmla="*/ 15209 w 4988606"/>
                    <a:gd name="connsiteY3" fmla="*/ 930239 h 1138130"/>
                    <a:gd name="connsiteX4" fmla="*/ 150381 w 4988606"/>
                    <a:gd name="connsiteY4" fmla="*/ 1127281 h 1138130"/>
                    <a:gd name="connsiteX5" fmla="*/ 2386133 w 4988606"/>
                    <a:gd name="connsiteY5" fmla="*/ 1137174 h 1138130"/>
                    <a:gd name="connsiteX6" fmla="*/ 2386133 w 4988606"/>
                    <a:gd name="connsiteY6" fmla="*/ 1138130 h 1138130"/>
                    <a:gd name="connsiteX7" fmla="*/ 2494303 w 4988606"/>
                    <a:gd name="connsiteY7" fmla="*/ 1137654 h 1138130"/>
                    <a:gd name="connsiteX8" fmla="*/ 2602473 w 4988606"/>
                    <a:gd name="connsiteY8" fmla="*/ 1138130 h 1138130"/>
                    <a:gd name="connsiteX9" fmla="*/ 2602473 w 4988606"/>
                    <a:gd name="connsiteY9" fmla="*/ 1137174 h 1138130"/>
                    <a:gd name="connsiteX10" fmla="*/ 4838225 w 4988606"/>
                    <a:gd name="connsiteY10" fmla="*/ 1127281 h 1138130"/>
                    <a:gd name="connsiteX11" fmla="*/ 4973398 w 4988606"/>
                    <a:gd name="connsiteY11" fmla="*/ 930239 h 1138130"/>
                    <a:gd name="connsiteX12" fmla="*/ 556496 w 4988606"/>
                    <a:gd name="connsiteY12" fmla="*/ 0 h 1138130"/>
                    <a:gd name="connsiteX13" fmla="*/ 250947 w 4988606"/>
                    <a:gd name="connsiteY13" fmla="*/ 180407 h 1138130"/>
                    <a:gd name="connsiteX14" fmla="*/ 44724 w 4988606"/>
                    <a:gd name="connsiteY14" fmla="*/ 836363 h 1138130"/>
                    <a:gd name="connsiteX15" fmla="*/ 2386133 w 4988606"/>
                    <a:gd name="connsiteY15" fmla="*/ 836363 h 1138130"/>
                    <a:gd name="connsiteX16" fmla="*/ 2602473 w 4988606"/>
                    <a:gd name="connsiteY16" fmla="*/ 836363 h 1138130"/>
                    <a:gd name="connsiteX17" fmla="*/ 4943882 w 4988606"/>
                    <a:gd name="connsiteY17" fmla="*/ 836363 h 1138130"/>
                    <a:gd name="connsiteX18" fmla="*/ 4780111 w 4988606"/>
                    <a:gd name="connsiteY18" fmla="*/ 315439 h 1138130"/>
                    <a:gd name="connsiteX19" fmla="*/ 4771916 w 4988606"/>
                    <a:gd name="connsiteY19" fmla="*/ 323083 h 1138130"/>
                    <a:gd name="connsiteX20" fmla="*/ 3733639 w 4988606"/>
                    <a:gd name="connsiteY20" fmla="*/ 295985 h 1138130"/>
                    <a:gd name="connsiteX21" fmla="*/ 3670095 w 4988606"/>
                    <a:gd name="connsiteY21" fmla="*/ 205123 h 1138130"/>
                    <a:gd name="connsiteX22" fmla="*/ 3636205 w 4988606"/>
                    <a:gd name="connsiteY22" fmla="*/ 252384 h 1138130"/>
                    <a:gd name="connsiteX23" fmla="*/ 2494751 w 4988606"/>
                    <a:gd name="connsiteY23" fmla="*/ 168735 h 1138130"/>
                    <a:gd name="connsiteX24" fmla="*/ 2495436 w 4988606"/>
                    <a:gd name="connsiteY24" fmla="*/ 10977 h 1138130"/>
                    <a:gd name="connsiteX25" fmla="*/ 2494303 w 4988606"/>
                    <a:gd name="connsiteY25" fmla="*/ 10983 h 1138130"/>
                    <a:gd name="connsiteX26" fmla="*/ 556496 w 4988606"/>
                    <a:gd name="connsiteY26" fmla="*/ 0 h 11381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4988606" h="1138130">
                      <a:moveTo>
                        <a:pt x="4973398" y="930239"/>
                      </a:moveTo>
                      <a:lnTo>
                        <a:pt x="2602473" y="930239"/>
                      </a:lnTo>
                      <a:lnTo>
                        <a:pt x="2386133" y="930239"/>
                      </a:lnTo>
                      <a:lnTo>
                        <a:pt x="15209" y="930239"/>
                      </a:lnTo>
                      <a:cubicBezTo>
                        <a:pt x="-16359" y="1075658"/>
                        <a:pt x="-10811" y="1117668"/>
                        <a:pt x="150381" y="1127281"/>
                      </a:cubicBezTo>
                      <a:lnTo>
                        <a:pt x="2386133" y="1137174"/>
                      </a:lnTo>
                      <a:lnTo>
                        <a:pt x="2386133" y="1138130"/>
                      </a:lnTo>
                      <a:lnTo>
                        <a:pt x="2494303" y="1137654"/>
                      </a:lnTo>
                      <a:lnTo>
                        <a:pt x="2602473" y="1138130"/>
                      </a:lnTo>
                      <a:lnTo>
                        <a:pt x="2602473" y="1137174"/>
                      </a:lnTo>
                      <a:lnTo>
                        <a:pt x="4838225" y="1127281"/>
                      </a:lnTo>
                      <a:cubicBezTo>
                        <a:pt x="4999417" y="1117668"/>
                        <a:pt x="5004965" y="1075658"/>
                        <a:pt x="4973398" y="930239"/>
                      </a:cubicBezTo>
                      <a:close/>
                      <a:moveTo>
                        <a:pt x="556496" y="0"/>
                      </a:moveTo>
                      <a:cubicBezTo>
                        <a:pt x="350566" y="9968"/>
                        <a:pt x="327574" y="-3986"/>
                        <a:pt x="250947" y="180407"/>
                      </a:cubicBezTo>
                      <a:lnTo>
                        <a:pt x="44724" y="836363"/>
                      </a:lnTo>
                      <a:lnTo>
                        <a:pt x="2386133" y="836363"/>
                      </a:lnTo>
                      <a:lnTo>
                        <a:pt x="2602473" y="836363"/>
                      </a:lnTo>
                      <a:lnTo>
                        <a:pt x="4943882" y="836363"/>
                      </a:lnTo>
                      <a:lnTo>
                        <a:pt x="4780111" y="315439"/>
                      </a:lnTo>
                      <a:lnTo>
                        <a:pt x="4771916" y="323083"/>
                      </a:lnTo>
                      <a:cubicBezTo>
                        <a:pt x="4508104" y="529717"/>
                        <a:pt x="3966232" y="526953"/>
                        <a:pt x="3733639" y="295985"/>
                      </a:cubicBezTo>
                      <a:lnTo>
                        <a:pt x="3670095" y="205123"/>
                      </a:lnTo>
                      <a:lnTo>
                        <a:pt x="3636205" y="252384"/>
                      </a:lnTo>
                      <a:cubicBezTo>
                        <a:pt x="3381276" y="541307"/>
                        <a:pt x="2651917" y="524706"/>
                        <a:pt x="2494751" y="168735"/>
                      </a:cubicBezTo>
                      <a:cubicBezTo>
                        <a:pt x="2494979" y="116149"/>
                        <a:pt x="2495208" y="63563"/>
                        <a:pt x="2495436" y="10977"/>
                      </a:cubicBezTo>
                      <a:lnTo>
                        <a:pt x="2494303" y="10983"/>
                      </a:lnTo>
                      <a:lnTo>
                        <a:pt x="556496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PayPal Sans Big" charset="0"/>
                    <a:ea typeface="PayPal Sans Big" charset="0"/>
                    <a:cs typeface="PayPal Sans Big" charset="0"/>
                  </a:endParaRPr>
                </a:p>
              </p:txBody>
            </p:sp>
            <p:sp>
              <p:nvSpPr>
                <p:cNvPr id="44" name="Freeform 43">
                  <a:extLst>
                    <a:ext uri="{FF2B5EF4-FFF2-40B4-BE49-F238E27FC236}">
                      <a16:creationId xmlns:a16="http://schemas.microsoft.com/office/drawing/2014/main" id="{630DA509-EDFE-0E47-B914-4ED47B7D5B62}"/>
                    </a:ext>
                  </a:extLst>
                </p:cNvPr>
                <p:cNvSpPr/>
                <p:nvPr/>
              </p:nvSpPr>
              <p:spPr>
                <a:xfrm rot="2407183">
                  <a:off x="5124842" y="1915891"/>
                  <a:ext cx="1309148" cy="3614831"/>
                </a:xfrm>
                <a:custGeom>
                  <a:avLst/>
                  <a:gdLst>
                    <a:gd name="connsiteX0" fmla="*/ 777706 w 1309148"/>
                    <a:gd name="connsiteY0" fmla="*/ 0 h 3614831"/>
                    <a:gd name="connsiteX1" fmla="*/ 1309148 w 1309148"/>
                    <a:gd name="connsiteY1" fmla="*/ 932617 h 3614831"/>
                    <a:gd name="connsiteX2" fmla="*/ 992766 w 1309148"/>
                    <a:gd name="connsiteY2" fmla="*/ 923445 h 3614831"/>
                    <a:gd name="connsiteX3" fmla="*/ 1015068 w 1309148"/>
                    <a:gd name="connsiteY3" fmla="*/ 3192456 h 3614831"/>
                    <a:gd name="connsiteX4" fmla="*/ 846128 w 1309148"/>
                    <a:gd name="connsiteY4" fmla="*/ 3252611 h 3614831"/>
                    <a:gd name="connsiteX5" fmla="*/ 269170 w 1309148"/>
                    <a:gd name="connsiteY5" fmla="*/ 2566405 h 3614831"/>
                    <a:gd name="connsiteX6" fmla="*/ 258429 w 1309148"/>
                    <a:gd name="connsiteY6" fmla="*/ 3614831 h 3614831"/>
                    <a:gd name="connsiteX7" fmla="*/ 27872 w 1309148"/>
                    <a:gd name="connsiteY7" fmla="*/ 3612469 h 3614831"/>
                    <a:gd name="connsiteX8" fmla="*/ 0 w 1309148"/>
                    <a:gd name="connsiteY8" fmla="*/ 3579393 h 3614831"/>
                    <a:gd name="connsiteX9" fmla="*/ 31496 w 1309148"/>
                    <a:gd name="connsiteY9" fmla="*/ 2104285 h 3614831"/>
                    <a:gd name="connsiteX10" fmla="*/ 171711 w 1309148"/>
                    <a:gd name="connsiteY10" fmla="*/ 2089682 h 3614831"/>
                    <a:gd name="connsiteX11" fmla="*/ 694413 w 1309148"/>
                    <a:gd name="connsiteY11" fmla="*/ 2707938 h 3614831"/>
                    <a:gd name="connsiteX12" fmla="*/ 732896 w 1309148"/>
                    <a:gd name="connsiteY12" fmla="*/ 915913 h 3614831"/>
                    <a:gd name="connsiteX13" fmla="*/ 342318 w 1309148"/>
                    <a:gd name="connsiteY13" fmla="*/ 904591 h 36148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309148" h="3614831">
                      <a:moveTo>
                        <a:pt x="777706" y="0"/>
                      </a:moveTo>
                      <a:lnTo>
                        <a:pt x="1309148" y="932617"/>
                      </a:lnTo>
                      <a:lnTo>
                        <a:pt x="992766" y="923445"/>
                      </a:lnTo>
                      <a:lnTo>
                        <a:pt x="1015068" y="3192456"/>
                      </a:lnTo>
                      <a:cubicBezTo>
                        <a:pt x="1007582" y="3312242"/>
                        <a:pt x="888845" y="3307850"/>
                        <a:pt x="846128" y="3252611"/>
                      </a:cubicBezTo>
                      <a:lnTo>
                        <a:pt x="269170" y="2566405"/>
                      </a:lnTo>
                      <a:lnTo>
                        <a:pt x="258429" y="3614831"/>
                      </a:lnTo>
                      <a:lnTo>
                        <a:pt x="27872" y="3612469"/>
                      </a:lnTo>
                      <a:lnTo>
                        <a:pt x="0" y="3579393"/>
                      </a:lnTo>
                      <a:lnTo>
                        <a:pt x="31496" y="2104285"/>
                      </a:lnTo>
                      <a:cubicBezTo>
                        <a:pt x="43584" y="2029566"/>
                        <a:pt x="108344" y="2009509"/>
                        <a:pt x="171711" y="2089682"/>
                      </a:cubicBezTo>
                      <a:lnTo>
                        <a:pt x="694413" y="2707938"/>
                      </a:lnTo>
                      <a:lnTo>
                        <a:pt x="732896" y="915913"/>
                      </a:lnTo>
                      <a:lnTo>
                        <a:pt x="342318" y="90459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PayPal Sans Big" charset="0"/>
                    <a:ea typeface="PayPal Sans Big" charset="0"/>
                    <a:cs typeface="PayPal Sans Big" charset="0"/>
                  </a:endParaRPr>
                </a:p>
              </p:txBody>
            </p:sp>
            <p:grpSp>
              <p:nvGrpSpPr>
                <p:cNvPr id="45" name="Group 44">
                  <a:extLst>
                    <a:ext uri="{FF2B5EF4-FFF2-40B4-BE49-F238E27FC236}">
                      <a16:creationId xmlns:a16="http://schemas.microsoft.com/office/drawing/2014/main" id="{28F5F52D-8012-1D42-8FEA-D503CD70E7FB}"/>
                    </a:ext>
                  </a:extLst>
                </p:cNvPr>
                <p:cNvGrpSpPr/>
                <p:nvPr/>
              </p:nvGrpSpPr>
              <p:grpSpPr>
                <a:xfrm>
                  <a:off x="1805013" y="3814853"/>
                  <a:ext cx="1120952" cy="1980960"/>
                  <a:chOff x="1805013" y="3814853"/>
                  <a:chExt cx="1120952" cy="1980960"/>
                </a:xfrm>
                <a:grpFill/>
              </p:grpSpPr>
              <p:sp>
                <p:nvSpPr>
                  <p:cNvPr id="50" name="Freeform 49">
                    <a:extLst>
                      <a:ext uri="{FF2B5EF4-FFF2-40B4-BE49-F238E27FC236}">
                        <a16:creationId xmlns:a16="http://schemas.microsoft.com/office/drawing/2014/main" id="{7290C079-0C89-7047-8D8D-6EB201C1ECB2}"/>
                      </a:ext>
                    </a:extLst>
                  </p:cNvPr>
                  <p:cNvSpPr/>
                  <p:nvPr/>
                </p:nvSpPr>
                <p:spPr>
                  <a:xfrm>
                    <a:off x="1805013" y="4146838"/>
                    <a:ext cx="1120952" cy="523236"/>
                  </a:xfrm>
                  <a:custGeom>
                    <a:avLst/>
                    <a:gdLst>
                      <a:gd name="connsiteX0" fmla="*/ 876415 w 876415"/>
                      <a:gd name="connsiteY0" fmla="*/ 0 h 914535"/>
                      <a:gd name="connsiteX1" fmla="*/ 873479 w 876415"/>
                      <a:gd name="connsiteY1" fmla="*/ 758358 h 914535"/>
                      <a:gd name="connsiteX2" fmla="*/ 73379 w 876415"/>
                      <a:gd name="connsiteY2" fmla="*/ 745658 h 914535"/>
                      <a:gd name="connsiteX3" fmla="*/ 81508 w 876415"/>
                      <a:gd name="connsiteY3" fmla="*/ 302896 h 914535"/>
                      <a:gd name="connsiteX4" fmla="*/ 473430 w 876415"/>
                      <a:gd name="connsiteY4" fmla="*/ 449859 h 914535"/>
                      <a:gd name="connsiteX5" fmla="*/ 873480 w 876415"/>
                      <a:gd name="connsiteY5" fmla="*/ 265802 h 914535"/>
                      <a:gd name="connsiteX6" fmla="*/ 865353 w 876415"/>
                      <a:gd name="connsiteY6" fmla="*/ 228708 h 914535"/>
                      <a:gd name="connsiteX7" fmla="*/ 864783 w 876415"/>
                      <a:gd name="connsiteY7" fmla="*/ 227864 h 914535"/>
                      <a:gd name="connsiteX8" fmla="*/ 841917 w 876415"/>
                      <a:gd name="connsiteY8" fmla="*/ 261619 h 914535"/>
                      <a:gd name="connsiteX9" fmla="*/ 471842 w 876415"/>
                      <a:gd name="connsiteY9" fmla="*/ 374033 h 914535"/>
                      <a:gd name="connsiteX10" fmla="*/ 101767 w 876415"/>
                      <a:gd name="connsiteY10" fmla="*/ 261619 h 914535"/>
                      <a:gd name="connsiteX11" fmla="*/ 81010 w 876415"/>
                      <a:gd name="connsiteY11" fmla="*/ 230977 h 914535"/>
                      <a:gd name="connsiteX12" fmla="*/ 79050 w 876415"/>
                      <a:gd name="connsiteY12" fmla="*/ 24699 h 914535"/>
                      <a:gd name="connsiteX13" fmla="*/ 81538 w 876415"/>
                      <a:gd name="connsiteY13" fmla="*/ 36009 h 914535"/>
                      <a:gd name="connsiteX14" fmla="*/ 475016 w 876415"/>
                      <a:gd name="connsiteY14" fmla="*/ 182972 h 914535"/>
                      <a:gd name="connsiteX15" fmla="*/ 868494 w 876415"/>
                      <a:gd name="connsiteY15" fmla="*/ 36009 h 914535"/>
                      <a:gd name="connsiteX16" fmla="*/ 876415 w 876415"/>
                      <a:gd name="connsiteY16" fmla="*/ 0 h 914535"/>
                      <a:gd name="connsiteX0" fmla="*/ 811755 w 811755"/>
                      <a:gd name="connsiteY0" fmla="*/ 0 h 914535"/>
                      <a:gd name="connsiteX1" fmla="*/ 808819 w 811755"/>
                      <a:gd name="connsiteY1" fmla="*/ 758358 h 914535"/>
                      <a:gd name="connsiteX2" fmla="*/ 8719 w 811755"/>
                      <a:gd name="connsiteY2" fmla="*/ 745658 h 914535"/>
                      <a:gd name="connsiteX3" fmla="*/ 408770 w 811755"/>
                      <a:gd name="connsiteY3" fmla="*/ 449859 h 914535"/>
                      <a:gd name="connsiteX4" fmla="*/ 808820 w 811755"/>
                      <a:gd name="connsiteY4" fmla="*/ 265802 h 914535"/>
                      <a:gd name="connsiteX5" fmla="*/ 800693 w 811755"/>
                      <a:gd name="connsiteY5" fmla="*/ 228708 h 914535"/>
                      <a:gd name="connsiteX6" fmla="*/ 800123 w 811755"/>
                      <a:gd name="connsiteY6" fmla="*/ 227864 h 914535"/>
                      <a:gd name="connsiteX7" fmla="*/ 777257 w 811755"/>
                      <a:gd name="connsiteY7" fmla="*/ 261619 h 914535"/>
                      <a:gd name="connsiteX8" fmla="*/ 407182 w 811755"/>
                      <a:gd name="connsiteY8" fmla="*/ 374033 h 914535"/>
                      <a:gd name="connsiteX9" fmla="*/ 37107 w 811755"/>
                      <a:gd name="connsiteY9" fmla="*/ 261619 h 914535"/>
                      <a:gd name="connsiteX10" fmla="*/ 16350 w 811755"/>
                      <a:gd name="connsiteY10" fmla="*/ 230977 h 914535"/>
                      <a:gd name="connsiteX11" fmla="*/ 14390 w 811755"/>
                      <a:gd name="connsiteY11" fmla="*/ 24699 h 914535"/>
                      <a:gd name="connsiteX12" fmla="*/ 16878 w 811755"/>
                      <a:gd name="connsiteY12" fmla="*/ 36009 h 914535"/>
                      <a:gd name="connsiteX13" fmla="*/ 410356 w 811755"/>
                      <a:gd name="connsiteY13" fmla="*/ 182972 h 914535"/>
                      <a:gd name="connsiteX14" fmla="*/ 803834 w 811755"/>
                      <a:gd name="connsiteY14" fmla="*/ 36009 h 914535"/>
                      <a:gd name="connsiteX15" fmla="*/ 811755 w 811755"/>
                      <a:gd name="connsiteY15" fmla="*/ 0 h 914535"/>
                      <a:gd name="connsiteX0" fmla="*/ 797365 w 797365"/>
                      <a:gd name="connsiteY0" fmla="*/ 0 h 770232"/>
                      <a:gd name="connsiteX1" fmla="*/ 794429 w 797365"/>
                      <a:gd name="connsiteY1" fmla="*/ 758358 h 770232"/>
                      <a:gd name="connsiteX2" fmla="*/ 394380 w 797365"/>
                      <a:gd name="connsiteY2" fmla="*/ 449859 h 770232"/>
                      <a:gd name="connsiteX3" fmla="*/ 794430 w 797365"/>
                      <a:gd name="connsiteY3" fmla="*/ 265802 h 770232"/>
                      <a:gd name="connsiteX4" fmla="*/ 786303 w 797365"/>
                      <a:gd name="connsiteY4" fmla="*/ 228708 h 770232"/>
                      <a:gd name="connsiteX5" fmla="*/ 785733 w 797365"/>
                      <a:gd name="connsiteY5" fmla="*/ 227864 h 770232"/>
                      <a:gd name="connsiteX6" fmla="*/ 762867 w 797365"/>
                      <a:gd name="connsiteY6" fmla="*/ 261619 h 770232"/>
                      <a:gd name="connsiteX7" fmla="*/ 392792 w 797365"/>
                      <a:gd name="connsiteY7" fmla="*/ 374033 h 770232"/>
                      <a:gd name="connsiteX8" fmla="*/ 22717 w 797365"/>
                      <a:gd name="connsiteY8" fmla="*/ 261619 h 770232"/>
                      <a:gd name="connsiteX9" fmla="*/ 1960 w 797365"/>
                      <a:gd name="connsiteY9" fmla="*/ 230977 h 770232"/>
                      <a:gd name="connsiteX10" fmla="*/ 0 w 797365"/>
                      <a:gd name="connsiteY10" fmla="*/ 24699 h 770232"/>
                      <a:gd name="connsiteX11" fmla="*/ 2488 w 797365"/>
                      <a:gd name="connsiteY11" fmla="*/ 36009 h 770232"/>
                      <a:gd name="connsiteX12" fmla="*/ 395966 w 797365"/>
                      <a:gd name="connsiteY12" fmla="*/ 182972 h 770232"/>
                      <a:gd name="connsiteX13" fmla="*/ 789444 w 797365"/>
                      <a:gd name="connsiteY13" fmla="*/ 36009 h 770232"/>
                      <a:gd name="connsiteX14" fmla="*/ 797365 w 797365"/>
                      <a:gd name="connsiteY14" fmla="*/ 0 h 770232"/>
                      <a:gd name="connsiteX0" fmla="*/ 797365 w 797365"/>
                      <a:gd name="connsiteY0" fmla="*/ 0 h 458948"/>
                      <a:gd name="connsiteX1" fmla="*/ 394380 w 797365"/>
                      <a:gd name="connsiteY1" fmla="*/ 449859 h 458948"/>
                      <a:gd name="connsiteX2" fmla="*/ 794430 w 797365"/>
                      <a:gd name="connsiteY2" fmla="*/ 265802 h 458948"/>
                      <a:gd name="connsiteX3" fmla="*/ 786303 w 797365"/>
                      <a:gd name="connsiteY3" fmla="*/ 228708 h 458948"/>
                      <a:gd name="connsiteX4" fmla="*/ 785733 w 797365"/>
                      <a:gd name="connsiteY4" fmla="*/ 227864 h 458948"/>
                      <a:gd name="connsiteX5" fmla="*/ 762867 w 797365"/>
                      <a:gd name="connsiteY5" fmla="*/ 261619 h 458948"/>
                      <a:gd name="connsiteX6" fmla="*/ 392792 w 797365"/>
                      <a:gd name="connsiteY6" fmla="*/ 374033 h 458948"/>
                      <a:gd name="connsiteX7" fmla="*/ 22717 w 797365"/>
                      <a:gd name="connsiteY7" fmla="*/ 261619 h 458948"/>
                      <a:gd name="connsiteX8" fmla="*/ 1960 w 797365"/>
                      <a:gd name="connsiteY8" fmla="*/ 230977 h 458948"/>
                      <a:gd name="connsiteX9" fmla="*/ 0 w 797365"/>
                      <a:gd name="connsiteY9" fmla="*/ 24699 h 458948"/>
                      <a:gd name="connsiteX10" fmla="*/ 2488 w 797365"/>
                      <a:gd name="connsiteY10" fmla="*/ 36009 h 458948"/>
                      <a:gd name="connsiteX11" fmla="*/ 395966 w 797365"/>
                      <a:gd name="connsiteY11" fmla="*/ 182972 h 458948"/>
                      <a:gd name="connsiteX12" fmla="*/ 789444 w 797365"/>
                      <a:gd name="connsiteY12" fmla="*/ 36009 h 458948"/>
                      <a:gd name="connsiteX13" fmla="*/ 797365 w 797365"/>
                      <a:gd name="connsiteY13" fmla="*/ 0 h 458948"/>
                      <a:gd name="connsiteX0" fmla="*/ 797365 w 797564"/>
                      <a:gd name="connsiteY0" fmla="*/ 0 h 374033"/>
                      <a:gd name="connsiteX1" fmla="*/ 794430 w 797564"/>
                      <a:gd name="connsiteY1" fmla="*/ 265802 h 374033"/>
                      <a:gd name="connsiteX2" fmla="*/ 786303 w 797564"/>
                      <a:gd name="connsiteY2" fmla="*/ 228708 h 374033"/>
                      <a:gd name="connsiteX3" fmla="*/ 785733 w 797564"/>
                      <a:gd name="connsiteY3" fmla="*/ 227864 h 374033"/>
                      <a:gd name="connsiteX4" fmla="*/ 762867 w 797564"/>
                      <a:gd name="connsiteY4" fmla="*/ 261619 h 374033"/>
                      <a:gd name="connsiteX5" fmla="*/ 392792 w 797564"/>
                      <a:gd name="connsiteY5" fmla="*/ 374033 h 374033"/>
                      <a:gd name="connsiteX6" fmla="*/ 22717 w 797564"/>
                      <a:gd name="connsiteY6" fmla="*/ 261619 h 374033"/>
                      <a:gd name="connsiteX7" fmla="*/ 1960 w 797564"/>
                      <a:gd name="connsiteY7" fmla="*/ 230977 h 374033"/>
                      <a:gd name="connsiteX8" fmla="*/ 0 w 797564"/>
                      <a:gd name="connsiteY8" fmla="*/ 24699 h 374033"/>
                      <a:gd name="connsiteX9" fmla="*/ 2488 w 797564"/>
                      <a:gd name="connsiteY9" fmla="*/ 36009 h 374033"/>
                      <a:gd name="connsiteX10" fmla="*/ 395966 w 797564"/>
                      <a:gd name="connsiteY10" fmla="*/ 182972 h 374033"/>
                      <a:gd name="connsiteX11" fmla="*/ 789444 w 797564"/>
                      <a:gd name="connsiteY11" fmla="*/ 36009 h 374033"/>
                      <a:gd name="connsiteX12" fmla="*/ 797365 w 797564"/>
                      <a:gd name="connsiteY12" fmla="*/ 0 h 374033"/>
                      <a:gd name="connsiteX0" fmla="*/ 797365 w 797365"/>
                      <a:gd name="connsiteY0" fmla="*/ 0 h 374033"/>
                      <a:gd name="connsiteX1" fmla="*/ 786303 w 797365"/>
                      <a:gd name="connsiteY1" fmla="*/ 228708 h 374033"/>
                      <a:gd name="connsiteX2" fmla="*/ 785733 w 797365"/>
                      <a:gd name="connsiteY2" fmla="*/ 227864 h 374033"/>
                      <a:gd name="connsiteX3" fmla="*/ 762867 w 797365"/>
                      <a:gd name="connsiteY3" fmla="*/ 261619 h 374033"/>
                      <a:gd name="connsiteX4" fmla="*/ 392792 w 797365"/>
                      <a:gd name="connsiteY4" fmla="*/ 374033 h 374033"/>
                      <a:gd name="connsiteX5" fmla="*/ 22717 w 797365"/>
                      <a:gd name="connsiteY5" fmla="*/ 261619 h 374033"/>
                      <a:gd name="connsiteX6" fmla="*/ 1960 w 797365"/>
                      <a:gd name="connsiteY6" fmla="*/ 230977 h 374033"/>
                      <a:gd name="connsiteX7" fmla="*/ 0 w 797365"/>
                      <a:gd name="connsiteY7" fmla="*/ 24699 h 374033"/>
                      <a:gd name="connsiteX8" fmla="*/ 2488 w 797365"/>
                      <a:gd name="connsiteY8" fmla="*/ 36009 h 374033"/>
                      <a:gd name="connsiteX9" fmla="*/ 395966 w 797365"/>
                      <a:gd name="connsiteY9" fmla="*/ 182972 h 374033"/>
                      <a:gd name="connsiteX10" fmla="*/ 789444 w 797365"/>
                      <a:gd name="connsiteY10" fmla="*/ 36009 h 374033"/>
                      <a:gd name="connsiteX11" fmla="*/ 797365 w 797365"/>
                      <a:gd name="connsiteY11" fmla="*/ 0 h 374033"/>
                      <a:gd name="connsiteX0" fmla="*/ 797365 w 797365"/>
                      <a:gd name="connsiteY0" fmla="*/ 0 h 374033"/>
                      <a:gd name="connsiteX1" fmla="*/ 786303 w 797365"/>
                      <a:gd name="connsiteY1" fmla="*/ 228708 h 374033"/>
                      <a:gd name="connsiteX2" fmla="*/ 795258 w 797365"/>
                      <a:gd name="connsiteY2" fmla="*/ 223101 h 374033"/>
                      <a:gd name="connsiteX3" fmla="*/ 762867 w 797365"/>
                      <a:gd name="connsiteY3" fmla="*/ 261619 h 374033"/>
                      <a:gd name="connsiteX4" fmla="*/ 392792 w 797365"/>
                      <a:gd name="connsiteY4" fmla="*/ 374033 h 374033"/>
                      <a:gd name="connsiteX5" fmla="*/ 22717 w 797365"/>
                      <a:gd name="connsiteY5" fmla="*/ 261619 h 374033"/>
                      <a:gd name="connsiteX6" fmla="*/ 1960 w 797365"/>
                      <a:gd name="connsiteY6" fmla="*/ 230977 h 374033"/>
                      <a:gd name="connsiteX7" fmla="*/ 0 w 797365"/>
                      <a:gd name="connsiteY7" fmla="*/ 24699 h 374033"/>
                      <a:gd name="connsiteX8" fmla="*/ 2488 w 797365"/>
                      <a:gd name="connsiteY8" fmla="*/ 36009 h 374033"/>
                      <a:gd name="connsiteX9" fmla="*/ 395966 w 797365"/>
                      <a:gd name="connsiteY9" fmla="*/ 182972 h 374033"/>
                      <a:gd name="connsiteX10" fmla="*/ 789444 w 797365"/>
                      <a:gd name="connsiteY10" fmla="*/ 36009 h 374033"/>
                      <a:gd name="connsiteX11" fmla="*/ 797365 w 797365"/>
                      <a:gd name="connsiteY11" fmla="*/ 0 h 374033"/>
                      <a:gd name="connsiteX0" fmla="*/ 797365 w 798835"/>
                      <a:gd name="connsiteY0" fmla="*/ 0 h 374033"/>
                      <a:gd name="connsiteX1" fmla="*/ 795258 w 798835"/>
                      <a:gd name="connsiteY1" fmla="*/ 223101 h 374033"/>
                      <a:gd name="connsiteX2" fmla="*/ 762867 w 798835"/>
                      <a:gd name="connsiteY2" fmla="*/ 261619 h 374033"/>
                      <a:gd name="connsiteX3" fmla="*/ 392792 w 798835"/>
                      <a:gd name="connsiteY3" fmla="*/ 374033 h 374033"/>
                      <a:gd name="connsiteX4" fmla="*/ 22717 w 798835"/>
                      <a:gd name="connsiteY4" fmla="*/ 261619 h 374033"/>
                      <a:gd name="connsiteX5" fmla="*/ 1960 w 798835"/>
                      <a:gd name="connsiteY5" fmla="*/ 230977 h 374033"/>
                      <a:gd name="connsiteX6" fmla="*/ 0 w 798835"/>
                      <a:gd name="connsiteY6" fmla="*/ 24699 h 374033"/>
                      <a:gd name="connsiteX7" fmla="*/ 2488 w 798835"/>
                      <a:gd name="connsiteY7" fmla="*/ 36009 h 374033"/>
                      <a:gd name="connsiteX8" fmla="*/ 395966 w 798835"/>
                      <a:gd name="connsiteY8" fmla="*/ 182972 h 374033"/>
                      <a:gd name="connsiteX9" fmla="*/ 789444 w 798835"/>
                      <a:gd name="connsiteY9" fmla="*/ 36009 h 374033"/>
                      <a:gd name="connsiteX10" fmla="*/ 797365 w 798835"/>
                      <a:gd name="connsiteY10" fmla="*/ 0 h 374033"/>
                      <a:gd name="connsiteX0" fmla="*/ 797365 w 800344"/>
                      <a:gd name="connsiteY0" fmla="*/ 0 h 374033"/>
                      <a:gd name="connsiteX1" fmla="*/ 797639 w 800344"/>
                      <a:gd name="connsiteY1" fmla="*/ 220720 h 374033"/>
                      <a:gd name="connsiteX2" fmla="*/ 762867 w 800344"/>
                      <a:gd name="connsiteY2" fmla="*/ 261619 h 374033"/>
                      <a:gd name="connsiteX3" fmla="*/ 392792 w 800344"/>
                      <a:gd name="connsiteY3" fmla="*/ 374033 h 374033"/>
                      <a:gd name="connsiteX4" fmla="*/ 22717 w 800344"/>
                      <a:gd name="connsiteY4" fmla="*/ 261619 h 374033"/>
                      <a:gd name="connsiteX5" fmla="*/ 1960 w 800344"/>
                      <a:gd name="connsiteY5" fmla="*/ 230977 h 374033"/>
                      <a:gd name="connsiteX6" fmla="*/ 0 w 800344"/>
                      <a:gd name="connsiteY6" fmla="*/ 24699 h 374033"/>
                      <a:gd name="connsiteX7" fmla="*/ 2488 w 800344"/>
                      <a:gd name="connsiteY7" fmla="*/ 36009 h 374033"/>
                      <a:gd name="connsiteX8" fmla="*/ 395966 w 800344"/>
                      <a:gd name="connsiteY8" fmla="*/ 182972 h 374033"/>
                      <a:gd name="connsiteX9" fmla="*/ 789444 w 800344"/>
                      <a:gd name="connsiteY9" fmla="*/ 36009 h 374033"/>
                      <a:gd name="connsiteX10" fmla="*/ 797365 w 800344"/>
                      <a:gd name="connsiteY10" fmla="*/ 0 h 374033"/>
                      <a:gd name="connsiteX0" fmla="*/ 789444 w 797639"/>
                      <a:gd name="connsiteY0" fmla="*/ 11310 h 349334"/>
                      <a:gd name="connsiteX1" fmla="*/ 797639 w 797639"/>
                      <a:gd name="connsiteY1" fmla="*/ 196021 h 349334"/>
                      <a:gd name="connsiteX2" fmla="*/ 762867 w 797639"/>
                      <a:gd name="connsiteY2" fmla="*/ 236920 h 349334"/>
                      <a:gd name="connsiteX3" fmla="*/ 392792 w 797639"/>
                      <a:gd name="connsiteY3" fmla="*/ 349334 h 349334"/>
                      <a:gd name="connsiteX4" fmla="*/ 22717 w 797639"/>
                      <a:gd name="connsiteY4" fmla="*/ 236920 h 349334"/>
                      <a:gd name="connsiteX5" fmla="*/ 1960 w 797639"/>
                      <a:gd name="connsiteY5" fmla="*/ 206278 h 349334"/>
                      <a:gd name="connsiteX6" fmla="*/ 0 w 797639"/>
                      <a:gd name="connsiteY6" fmla="*/ 0 h 349334"/>
                      <a:gd name="connsiteX7" fmla="*/ 2488 w 797639"/>
                      <a:gd name="connsiteY7" fmla="*/ 11310 h 349334"/>
                      <a:gd name="connsiteX8" fmla="*/ 395966 w 797639"/>
                      <a:gd name="connsiteY8" fmla="*/ 158273 h 349334"/>
                      <a:gd name="connsiteX9" fmla="*/ 789444 w 797639"/>
                      <a:gd name="connsiteY9" fmla="*/ 11310 h 349334"/>
                      <a:gd name="connsiteX0" fmla="*/ 796588 w 797639"/>
                      <a:gd name="connsiteY0" fmla="*/ 0 h 352311"/>
                      <a:gd name="connsiteX1" fmla="*/ 797639 w 797639"/>
                      <a:gd name="connsiteY1" fmla="*/ 198998 h 352311"/>
                      <a:gd name="connsiteX2" fmla="*/ 762867 w 797639"/>
                      <a:gd name="connsiteY2" fmla="*/ 239897 h 352311"/>
                      <a:gd name="connsiteX3" fmla="*/ 392792 w 797639"/>
                      <a:gd name="connsiteY3" fmla="*/ 352311 h 352311"/>
                      <a:gd name="connsiteX4" fmla="*/ 22717 w 797639"/>
                      <a:gd name="connsiteY4" fmla="*/ 239897 h 352311"/>
                      <a:gd name="connsiteX5" fmla="*/ 1960 w 797639"/>
                      <a:gd name="connsiteY5" fmla="*/ 209255 h 352311"/>
                      <a:gd name="connsiteX6" fmla="*/ 0 w 797639"/>
                      <a:gd name="connsiteY6" fmla="*/ 2977 h 352311"/>
                      <a:gd name="connsiteX7" fmla="*/ 2488 w 797639"/>
                      <a:gd name="connsiteY7" fmla="*/ 14287 h 352311"/>
                      <a:gd name="connsiteX8" fmla="*/ 395966 w 797639"/>
                      <a:gd name="connsiteY8" fmla="*/ 161250 h 352311"/>
                      <a:gd name="connsiteX9" fmla="*/ 796588 w 797639"/>
                      <a:gd name="connsiteY9" fmla="*/ 0 h 352311"/>
                      <a:gd name="connsiteX0" fmla="*/ 824193 w 825244"/>
                      <a:gd name="connsiteY0" fmla="*/ 0 h 352311"/>
                      <a:gd name="connsiteX1" fmla="*/ 825244 w 825244"/>
                      <a:gd name="connsiteY1" fmla="*/ 198998 h 352311"/>
                      <a:gd name="connsiteX2" fmla="*/ 790472 w 825244"/>
                      <a:gd name="connsiteY2" fmla="*/ 239897 h 352311"/>
                      <a:gd name="connsiteX3" fmla="*/ 420397 w 825244"/>
                      <a:gd name="connsiteY3" fmla="*/ 352311 h 352311"/>
                      <a:gd name="connsiteX4" fmla="*/ 50322 w 825244"/>
                      <a:gd name="connsiteY4" fmla="*/ 239897 h 352311"/>
                      <a:gd name="connsiteX5" fmla="*/ 29565 w 825244"/>
                      <a:gd name="connsiteY5" fmla="*/ 209255 h 352311"/>
                      <a:gd name="connsiteX6" fmla="*/ 30093 w 825244"/>
                      <a:gd name="connsiteY6" fmla="*/ 14287 h 352311"/>
                      <a:gd name="connsiteX7" fmla="*/ 423571 w 825244"/>
                      <a:gd name="connsiteY7" fmla="*/ 161250 h 352311"/>
                      <a:gd name="connsiteX8" fmla="*/ 824193 w 825244"/>
                      <a:gd name="connsiteY8" fmla="*/ 0 h 352311"/>
                      <a:gd name="connsiteX0" fmla="*/ 800999 w 802050"/>
                      <a:gd name="connsiteY0" fmla="*/ 0 h 352311"/>
                      <a:gd name="connsiteX1" fmla="*/ 802050 w 802050"/>
                      <a:gd name="connsiteY1" fmla="*/ 198998 h 352311"/>
                      <a:gd name="connsiteX2" fmla="*/ 767278 w 802050"/>
                      <a:gd name="connsiteY2" fmla="*/ 239897 h 352311"/>
                      <a:gd name="connsiteX3" fmla="*/ 397203 w 802050"/>
                      <a:gd name="connsiteY3" fmla="*/ 352311 h 352311"/>
                      <a:gd name="connsiteX4" fmla="*/ 27128 w 802050"/>
                      <a:gd name="connsiteY4" fmla="*/ 239897 h 352311"/>
                      <a:gd name="connsiteX5" fmla="*/ 6371 w 802050"/>
                      <a:gd name="connsiteY5" fmla="*/ 209255 h 352311"/>
                      <a:gd name="connsiteX6" fmla="*/ 6899 w 802050"/>
                      <a:gd name="connsiteY6" fmla="*/ 14287 h 352311"/>
                      <a:gd name="connsiteX7" fmla="*/ 400377 w 802050"/>
                      <a:gd name="connsiteY7" fmla="*/ 161250 h 352311"/>
                      <a:gd name="connsiteX8" fmla="*/ 800999 w 802050"/>
                      <a:gd name="connsiteY8" fmla="*/ 0 h 352311"/>
                      <a:gd name="connsiteX0" fmla="*/ 800999 w 802050"/>
                      <a:gd name="connsiteY0" fmla="*/ 0 h 352311"/>
                      <a:gd name="connsiteX1" fmla="*/ 802050 w 802050"/>
                      <a:gd name="connsiteY1" fmla="*/ 198998 h 352311"/>
                      <a:gd name="connsiteX2" fmla="*/ 767278 w 802050"/>
                      <a:gd name="connsiteY2" fmla="*/ 239897 h 352311"/>
                      <a:gd name="connsiteX3" fmla="*/ 397203 w 802050"/>
                      <a:gd name="connsiteY3" fmla="*/ 352311 h 352311"/>
                      <a:gd name="connsiteX4" fmla="*/ 27128 w 802050"/>
                      <a:gd name="connsiteY4" fmla="*/ 239897 h 352311"/>
                      <a:gd name="connsiteX5" fmla="*/ 6371 w 802050"/>
                      <a:gd name="connsiteY5" fmla="*/ 209255 h 352311"/>
                      <a:gd name="connsiteX6" fmla="*/ 6899 w 802050"/>
                      <a:gd name="connsiteY6" fmla="*/ 14287 h 352311"/>
                      <a:gd name="connsiteX7" fmla="*/ 400377 w 802050"/>
                      <a:gd name="connsiteY7" fmla="*/ 161250 h 352311"/>
                      <a:gd name="connsiteX8" fmla="*/ 800999 w 802050"/>
                      <a:gd name="connsiteY8" fmla="*/ 0 h 352311"/>
                      <a:gd name="connsiteX0" fmla="*/ 800999 w 802050"/>
                      <a:gd name="connsiteY0" fmla="*/ 18322 h 370633"/>
                      <a:gd name="connsiteX1" fmla="*/ 802050 w 802050"/>
                      <a:gd name="connsiteY1" fmla="*/ 217320 h 370633"/>
                      <a:gd name="connsiteX2" fmla="*/ 767278 w 802050"/>
                      <a:gd name="connsiteY2" fmla="*/ 258219 h 370633"/>
                      <a:gd name="connsiteX3" fmla="*/ 397203 w 802050"/>
                      <a:gd name="connsiteY3" fmla="*/ 370633 h 370633"/>
                      <a:gd name="connsiteX4" fmla="*/ 27128 w 802050"/>
                      <a:gd name="connsiteY4" fmla="*/ 258219 h 370633"/>
                      <a:gd name="connsiteX5" fmla="*/ 6371 w 802050"/>
                      <a:gd name="connsiteY5" fmla="*/ 227577 h 370633"/>
                      <a:gd name="connsiteX6" fmla="*/ 6899 w 802050"/>
                      <a:gd name="connsiteY6" fmla="*/ 32609 h 370633"/>
                      <a:gd name="connsiteX7" fmla="*/ 800999 w 802050"/>
                      <a:gd name="connsiteY7" fmla="*/ 18322 h 370633"/>
                      <a:gd name="connsiteX0" fmla="*/ 806332 w 807383"/>
                      <a:gd name="connsiteY0" fmla="*/ 23433 h 375744"/>
                      <a:gd name="connsiteX1" fmla="*/ 807383 w 807383"/>
                      <a:gd name="connsiteY1" fmla="*/ 222431 h 375744"/>
                      <a:gd name="connsiteX2" fmla="*/ 772611 w 807383"/>
                      <a:gd name="connsiteY2" fmla="*/ 263330 h 375744"/>
                      <a:gd name="connsiteX3" fmla="*/ 402536 w 807383"/>
                      <a:gd name="connsiteY3" fmla="*/ 375744 h 375744"/>
                      <a:gd name="connsiteX4" fmla="*/ 32461 w 807383"/>
                      <a:gd name="connsiteY4" fmla="*/ 263330 h 375744"/>
                      <a:gd name="connsiteX5" fmla="*/ 11704 w 807383"/>
                      <a:gd name="connsiteY5" fmla="*/ 232688 h 375744"/>
                      <a:gd name="connsiteX6" fmla="*/ 5088 w 807383"/>
                      <a:gd name="connsiteY6" fmla="*/ 25813 h 375744"/>
                      <a:gd name="connsiteX7" fmla="*/ 806332 w 807383"/>
                      <a:gd name="connsiteY7" fmla="*/ 23433 h 375744"/>
                      <a:gd name="connsiteX0" fmla="*/ 801493 w 802544"/>
                      <a:gd name="connsiteY0" fmla="*/ 23433 h 375744"/>
                      <a:gd name="connsiteX1" fmla="*/ 802544 w 802544"/>
                      <a:gd name="connsiteY1" fmla="*/ 222431 h 375744"/>
                      <a:gd name="connsiteX2" fmla="*/ 767772 w 802544"/>
                      <a:gd name="connsiteY2" fmla="*/ 263330 h 375744"/>
                      <a:gd name="connsiteX3" fmla="*/ 397697 w 802544"/>
                      <a:gd name="connsiteY3" fmla="*/ 375744 h 375744"/>
                      <a:gd name="connsiteX4" fmla="*/ 27622 w 802544"/>
                      <a:gd name="connsiteY4" fmla="*/ 263330 h 375744"/>
                      <a:gd name="connsiteX5" fmla="*/ 6865 w 802544"/>
                      <a:gd name="connsiteY5" fmla="*/ 232688 h 375744"/>
                      <a:gd name="connsiteX6" fmla="*/ 249 w 802544"/>
                      <a:gd name="connsiteY6" fmla="*/ 25813 h 375744"/>
                      <a:gd name="connsiteX7" fmla="*/ 801493 w 802544"/>
                      <a:gd name="connsiteY7" fmla="*/ 23433 h 375744"/>
                      <a:gd name="connsiteX0" fmla="*/ 801493 w 802544"/>
                      <a:gd name="connsiteY0" fmla="*/ 3348 h 355659"/>
                      <a:gd name="connsiteX1" fmla="*/ 802544 w 802544"/>
                      <a:gd name="connsiteY1" fmla="*/ 202346 h 355659"/>
                      <a:gd name="connsiteX2" fmla="*/ 767772 w 802544"/>
                      <a:gd name="connsiteY2" fmla="*/ 243245 h 355659"/>
                      <a:gd name="connsiteX3" fmla="*/ 397697 w 802544"/>
                      <a:gd name="connsiteY3" fmla="*/ 355659 h 355659"/>
                      <a:gd name="connsiteX4" fmla="*/ 27622 w 802544"/>
                      <a:gd name="connsiteY4" fmla="*/ 243245 h 355659"/>
                      <a:gd name="connsiteX5" fmla="*/ 6865 w 802544"/>
                      <a:gd name="connsiteY5" fmla="*/ 212603 h 355659"/>
                      <a:gd name="connsiteX6" fmla="*/ 249 w 802544"/>
                      <a:gd name="connsiteY6" fmla="*/ 5728 h 355659"/>
                      <a:gd name="connsiteX7" fmla="*/ 801493 w 802544"/>
                      <a:gd name="connsiteY7" fmla="*/ 3348 h 355659"/>
                      <a:gd name="connsiteX0" fmla="*/ 799112 w 802544"/>
                      <a:gd name="connsiteY0" fmla="*/ 3166 h 367383"/>
                      <a:gd name="connsiteX1" fmla="*/ 802544 w 802544"/>
                      <a:gd name="connsiteY1" fmla="*/ 214070 h 367383"/>
                      <a:gd name="connsiteX2" fmla="*/ 767772 w 802544"/>
                      <a:gd name="connsiteY2" fmla="*/ 254969 h 367383"/>
                      <a:gd name="connsiteX3" fmla="*/ 397697 w 802544"/>
                      <a:gd name="connsiteY3" fmla="*/ 367383 h 367383"/>
                      <a:gd name="connsiteX4" fmla="*/ 27622 w 802544"/>
                      <a:gd name="connsiteY4" fmla="*/ 254969 h 367383"/>
                      <a:gd name="connsiteX5" fmla="*/ 6865 w 802544"/>
                      <a:gd name="connsiteY5" fmla="*/ 224327 h 367383"/>
                      <a:gd name="connsiteX6" fmla="*/ 249 w 802544"/>
                      <a:gd name="connsiteY6" fmla="*/ 17452 h 367383"/>
                      <a:gd name="connsiteX7" fmla="*/ 799112 w 802544"/>
                      <a:gd name="connsiteY7" fmla="*/ 3166 h 367383"/>
                      <a:gd name="connsiteX0" fmla="*/ 799112 w 802544"/>
                      <a:gd name="connsiteY0" fmla="*/ 0 h 364217"/>
                      <a:gd name="connsiteX1" fmla="*/ 802544 w 802544"/>
                      <a:gd name="connsiteY1" fmla="*/ 210904 h 364217"/>
                      <a:gd name="connsiteX2" fmla="*/ 767772 w 802544"/>
                      <a:gd name="connsiteY2" fmla="*/ 251803 h 364217"/>
                      <a:gd name="connsiteX3" fmla="*/ 397697 w 802544"/>
                      <a:gd name="connsiteY3" fmla="*/ 364217 h 364217"/>
                      <a:gd name="connsiteX4" fmla="*/ 27622 w 802544"/>
                      <a:gd name="connsiteY4" fmla="*/ 251803 h 364217"/>
                      <a:gd name="connsiteX5" fmla="*/ 6865 w 802544"/>
                      <a:gd name="connsiteY5" fmla="*/ 221161 h 364217"/>
                      <a:gd name="connsiteX6" fmla="*/ 249 w 802544"/>
                      <a:gd name="connsiteY6" fmla="*/ 14286 h 364217"/>
                      <a:gd name="connsiteX7" fmla="*/ 799112 w 802544"/>
                      <a:gd name="connsiteY7" fmla="*/ 0 h 364217"/>
                      <a:gd name="connsiteX0" fmla="*/ 799112 w 802544"/>
                      <a:gd name="connsiteY0" fmla="*/ 0 h 364217"/>
                      <a:gd name="connsiteX1" fmla="*/ 802544 w 802544"/>
                      <a:gd name="connsiteY1" fmla="*/ 210904 h 364217"/>
                      <a:gd name="connsiteX2" fmla="*/ 767772 w 802544"/>
                      <a:gd name="connsiteY2" fmla="*/ 251803 h 364217"/>
                      <a:gd name="connsiteX3" fmla="*/ 397697 w 802544"/>
                      <a:gd name="connsiteY3" fmla="*/ 364217 h 364217"/>
                      <a:gd name="connsiteX4" fmla="*/ 27622 w 802544"/>
                      <a:gd name="connsiteY4" fmla="*/ 251803 h 364217"/>
                      <a:gd name="connsiteX5" fmla="*/ 6865 w 802544"/>
                      <a:gd name="connsiteY5" fmla="*/ 221161 h 364217"/>
                      <a:gd name="connsiteX6" fmla="*/ 249 w 802544"/>
                      <a:gd name="connsiteY6" fmla="*/ 14286 h 364217"/>
                      <a:gd name="connsiteX7" fmla="*/ 799112 w 802544"/>
                      <a:gd name="connsiteY7" fmla="*/ 0 h 364217"/>
                      <a:gd name="connsiteX0" fmla="*/ 799112 w 802544"/>
                      <a:gd name="connsiteY0" fmla="*/ 0 h 364217"/>
                      <a:gd name="connsiteX1" fmla="*/ 802544 w 802544"/>
                      <a:gd name="connsiteY1" fmla="*/ 210904 h 364217"/>
                      <a:gd name="connsiteX2" fmla="*/ 767772 w 802544"/>
                      <a:gd name="connsiteY2" fmla="*/ 251803 h 364217"/>
                      <a:gd name="connsiteX3" fmla="*/ 397697 w 802544"/>
                      <a:gd name="connsiteY3" fmla="*/ 364217 h 364217"/>
                      <a:gd name="connsiteX4" fmla="*/ 27622 w 802544"/>
                      <a:gd name="connsiteY4" fmla="*/ 251803 h 364217"/>
                      <a:gd name="connsiteX5" fmla="*/ 6865 w 802544"/>
                      <a:gd name="connsiteY5" fmla="*/ 221161 h 364217"/>
                      <a:gd name="connsiteX6" fmla="*/ 249 w 802544"/>
                      <a:gd name="connsiteY6" fmla="*/ 14286 h 364217"/>
                      <a:gd name="connsiteX7" fmla="*/ 799112 w 802544"/>
                      <a:gd name="connsiteY7" fmla="*/ 0 h 364217"/>
                      <a:gd name="connsiteX0" fmla="*/ 799112 w 802544"/>
                      <a:gd name="connsiteY0" fmla="*/ 0 h 364217"/>
                      <a:gd name="connsiteX1" fmla="*/ 802544 w 802544"/>
                      <a:gd name="connsiteY1" fmla="*/ 210904 h 364217"/>
                      <a:gd name="connsiteX2" fmla="*/ 767772 w 802544"/>
                      <a:gd name="connsiteY2" fmla="*/ 251803 h 364217"/>
                      <a:gd name="connsiteX3" fmla="*/ 397697 w 802544"/>
                      <a:gd name="connsiteY3" fmla="*/ 364217 h 364217"/>
                      <a:gd name="connsiteX4" fmla="*/ 27622 w 802544"/>
                      <a:gd name="connsiteY4" fmla="*/ 251803 h 364217"/>
                      <a:gd name="connsiteX5" fmla="*/ 6865 w 802544"/>
                      <a:gd name="connsiteY5" fmla="*/ 221161 h 364217"/>
                      <a:gd name="connsiteX6" fmla="*/ 249 w 802544"/>
                      <a:gd name="connsiteY6" fmla="*/ 14286 h 364217"/>
                      <a:gd name="connsiteX7" fmla="*/ 799112 w 802544"/>
                      <a:gd name="connsiteY7" fmla="*/ 0 h 364217"/>
                      <a:gd name="connsiteX0" fmla="*/ 799112 w 802544"/>
                      <a:gd name="connsiteY0" fmla="*/ 0 h 364217"/>
                      <a:gd name="connsiteX1" fmla="*/ 802544 w 802544"/>
                      <a:gd name="connsiteY1" fmla="*/ 210904 h 364217"/>
                      <a:gd name="connsiteX2" fmla="*/ 397697 w 802544"/>
                      <a:gd name="connsiteY2" fmla="*/ 364217 h 364217"/>
                      <a:gd name="connsiteX3" fmla="*/ 27622 w 802544"/>
                      <a:gd name="connsiteY3" fmla="*/ 251803 h 364217"/>
                      <a:gd name="connsiteX4" fmla="*/ 6865 w 802544"/>
                      <a:gd name="connsiteY4" fmla="*/ 221161 h 364217"/>
                      <a:gd name="connsiteX5" fmla="*/ 249 w 802544"/>
                      <a:gd name="connsiteY5" fmla="*/ 14286 h 364217"/>
                      <a:gd name="connsiteX6" fmla="*/ 799112 w 802544"/>
                      <a:gd name="connsiteY6" fmla="*/ 0 h 364217"/>
                      <a:gd name="connsiteX0" fmla="*/ 799112 w 802544"/>
                      <a:gd name="connsiteY0" fmla="*/ 0 h 251803"/>
                      <a:gd name="connsiteX1" fmla="*/ 802544 w 802544"/>
                      <a:gd name="connsiteY1" fmla="*/ 210904 h 251803"/>
                      <a:gd name="connsiteX2" fmla="*/ 27622 w 802544"/>
                      <a:gd name="connsiteY2" fmla="*/ 251803 h 251803"/>
                      <a:gd name="connsiteX3" fmla="*/ 6865 w 802544"/>
                      <a:gd name="connsiteY3" fmla="*/ 221161 h 251803"/>
                      <a:gd name="connsiteX4" fmla="*/ 249 w 802544"/>
                      <a:gd name="connsiteY4" fmla="*/ 14286 h 251803"/>
                      <a:gd name="connsiteX5" fmla="*/ 799112 w 802544"/>
                      <a:gd name="connsiteY5" fmla="*/ 0 h 251803"/>
                      <a:gd name="connsiteX0" fmla="*/ 799112 w 802544"/>
                      <a:gd name="connsiteY0" fmla="*/ 0 h 221161"/>
                      <a:gd name="connsiteX1" fmla="*/ 802544 w 802544"/>
                      <a:gd name="connsiteY1" fmla="*/ 210904 h 221161"/>
                      <a:gd name="connsiteX2" fmla="*/ 6865 w 802544"/>
                      <a:gd name="connsiteY2" fmla="*/ 221161 h 221161"/>
                      <a:gd name="connsiteX3" fmla="*/ 249 w 802544"/>
                      <a:gd name="connsiteY3" fmla="*/ 14286 h 221161"/>
                      <a:gd name="connsiteX4" fmla="*/ 799112 w 802544"/>
                      <a:gd name="connsiteY4" fmla="*/ 0 h 221161"/>
                      <a:gd name="connsiteX0" fmla="*/ 799112 w 802544"/>
                      <a:gd name="connsiteY0" fmla="*/ 0 h 309858"/>
                      <a:gd name="connsiteX1" fmla="*/ 802544 w 802544"/>
                      <a:gd name="connsiteY1" fmla="*/ 210904 h 309858"/>
                      <a:gd name="connsiteX2" fmla="*/ 6865 w 802544"/>
                      <a:gd name="connsiteY2" fmla="*/ 221161 h 309858"/>
                      <a:gd name="connsiteX3" fmla="*/ 249 w 802544"/>
                      <a:gd name="connsiteY3" fmla="*/ 14286 h 309858"/>
                      <a:gd name="connsiteX4" fmla="*/ 799112 w 802544"/>
                      <a:gd name="connsiteY4" fmla="*/ 0 h 309858"/>
                      <a:gd name="connsiteX0" fmla="*/ 799112 w 800163"/>
                      <a:gd name="connsiteY0" fmla="*/ 0 h 309270"/>
                      <a:gd name="connsiteX1" fmla="*/ 800163 w 800163"/>
                      <a:gd name="connsiteY1" fmla="*/ 208523 h 309270"/>
                      <a:gd name="connsiteX2" fmla="*/ 6865 w 800163"/>
                      <a:gd name="connsiteY2" fmla="*/ 221161 h 309270"/>
                      <a:gd name="connsiteX3" fmla="*/ 249 w 800163"/>
                      <a:gd name="connsiteY3" fmla="*/ 14286 h 309270"/>
                      <a:gd name="connsiteX4" fmla="*/ 799112 w 800163"/>
                      <a:gd name="connsiteY4" fmla="*/ 0 h 309270"/>
                      <a:gd name="connsiteX0" fmla="*/ 799112 w 800163"/>
                      <a:gd name="connsiteY0" fmla="*/ 0 h 369423"/>
                      <a:gd name="connsiteX1" fmla="*/ 800163 w 800163"/>
                      <a:gd name="connsiteY1" fmla="*/ 208523 h 369423"/>
                      <a:gd name="connsiteX2" fmla="*/ 6865 w 800163"/>
                      <a:gd name="connsiteY2" fmla="*/ 221161 h 369423"/>
                      <a:gd name="connsiteX3" fmla="*/ 249 w 800163"/>
                      <a:gd name="connsiteY3" fmla="*/ 14286 h 369423"/>
                      <a:gd name="connsiteX4" fmla="*/ 799112 w 800163"/>
                      <a:gd name="connsiteY4" fmla="*/ 0 h 369423"/>
                      <a:gd name="connsiteX0" fmla="*/ 799112 w 800163"/>
                      <a:gd name="connsiteY0" fmla="*/ 0 h 369423"/>
                      <a:gd name="connsiteX1" fmla="*/ 800163 w 800163"/>
                      <a:gd name="connsiteY1" fmla="*/ 208523 h 369423"/>
                      <a:gd name="connsiteX2" fmla="*/ 6865 w 800163"/>
                      <a:gd name="connsiteY2" fmla="*/ 221161 h 369423"/>
                      <a:gd name="connsiteX3" fmla="*/ 249 w 800163"/>
                      <a:gd name="connsiteY3" fmla="*/ 14286 h 369423"/>
                      <a:gd name="connsiteX4" fmla="*/ 799112 w 800163"/>
                      <a:gd name="connsiteY4" fmla="*/ 0 h 369423"/>
                      <a:gd name="connsiteX0" fmla="*/ 799112 w 800163"/>
                      <a:gd name="connsiteY0" fmla="*/ 0 h 369423"/>
                      <a:gd name="connsiteX1" fmla="*/ 800163 w 800163"/>
                      <a:gd name="connsiteY1" fmla="*/ 208523 h 369423"/>
                      <a:gd name="connsiteX2" fmla="*/ 6865 w 800163"/>
                      <a:gd name="connsiteY2" fmla="*/ 221161 h 369423"/>
                      <a:gd name="connsiteX3" fmla="*/ 249 w 800163"/>
                      <a:gd name="connsiteY3" fmla="*/ 14286 h 369423"/>
                      <a:gd name="connsiteX4" fmla="*/ 799112 w 800163"/>
                      <a:gd name="connsiteY4" fmla="*/ 0 h 369423"/>
                      <a:gd name="connsiteX0" fmla="*/ 799112 w 800163"/>
                      <a:gd name="connsiteY0" fmla="*/ 0 h 369423"/>
                      <a:gd name="connsiteX1" fmla="*/ 800163 w 800163"/>
                      <a:gd name="connsiteY1" fmla="*/ 208523 h 369423"/>
                      <a:gd name="connsiteX2" fmla="*/ 6865 w 800163"/>
                      <a:gd name="connsiteY2" fmla="*/ 221161 h 369423"/>
                      <a:gd name="connsiteX3" fmla="*/ 249 w 800163"/>
                      <a:gd name="connsiteY3" fmla="*/ 14286 h 369423"/>
                      <a:gd name="connsiteX4" fmla="*/ 799112 w 800163"/>
                      <a:gd name="connsiteY4" fmla="*/ 0 h 369423"/>
                      <a:gd name="connsiteX0" fmla="*/ 799273 w 800324"/>
                      <a:gd name="connsiteY0" fmla="*/ 0 h 369423"/>
                      <a:gd name="connsiteX1" fmla="*/ 800324 w 800324"/>
                      <a:gd name="connsiteY1" fmla="*/ 208523 h 369423"/>
                      <a:gd name="connsiteX2" fmla="*/ 4645 w 800324"/>
                      <a:gd name="connsiteY2" fmla="*/ 221161 h 369423"/>
                      <a:gd name="connsiteX3" fmla="*/ 410 w 800324"/>
                      <a:gd name="connsiteY3" fmla="*/ 14286 h 369423"/>
                      <a:gd name="connsiteX4" fmla="*/ 799273 w 800324"/>
                      <a:gd name="connsiteY4" fmla="*/ 0 h 369423"/>
                      <a:gd name="connsiteX0" fmla="*/ 799775 w 800826"/>
                      <a:gd name="connsiteY0" fmla="*/ 0 h 369423"/>
                      <a:gd name="connsiteX1" fmla="*/ 800826 w 800826"/>
                      <a:gd name="connsiteY1" fmla="*/ 208523 h 369423"/>
                      <a:gd name="connsiteX2" fmla="*/ 2766 w 800826"/>
                      <a:gd name="connsiteY2" fmla="*/ 221161 h 369423"/>
                      <a:gd name="connsiteX3" fmla="*/ 912 w 800826"/>
                      <a:gd name="connsiteY3" fmla="*/ 14286 h 369423"/>
                      <a:gd name="connsiteX4" fmla="*/ 799775 w 800826"/>
                      <a:gd name="connsiteY4" fmla="*/ 0 h 369423"/>
                      <a:gd name="connsiteX0" fmla="*/ 799775 w 800826"/>
                      <a:gd name="connsiteY0" fmla="*/ 0 h 369423"/>
                      <a:gd name="connsiteX1" fmla="*/ 800826 w 800826"/>
                      <a:gd name="connsiteY1" fmla="*/ 208523 h 369423"/>
                      <a:gd name="connsiteX2" fmla="*/ 2766 w 800826"/>
                      <a:gd name="connsiteY2" fmla="*/ 221161 h 369423"/>
                      <a:gd name="connsiteX3" fmla="*/ 912 w 800826"/>
                      <a:gd name="connsiteY3" fmla="*/ 14286 h 369423"/>
                      <a:gd name="connsiteX4" fmla="*/ 799775 w 800826"/>
                      <a:gd name="connsiteY4" fmla="*/ 0 h 369423"/>
                      <a:gd name="connsiteX0" fmla="*/ 799775 w 800826"/>
                      <a:gd name="connsiteY0" fmla="*/ 0 h 373807"/>
                      <a:gd name="connsiteX1" fmla="*/ 800826 w 800826"/>
                      <a:gd name="connsiteY1" fmla="*/ 208523 h 373807"/>
                      <a:gd name="connsiteX2" fmla="*/ 2766 w 800826"/>
                      <a:gd name="connsiteY2" fmla="*/ 221161 h 373807"/>
                      <a:gd name="connsiteX3" fmla="*/ 912 w 800826"/>
                      <a:gd name="connsiteY3" fmla="*/ 14286 h 373807"/>
                      <a:gd name="connsiteX4" fmla="*/ 799775 w 800826"/>
                      <a:gd name="connsiteY4" fmla="*/ 0 h 3738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00826" h="373807">
                        <a:moveTo>
                          <a:pt x="799775" y="0"/>
                        </a:moveTo>
                        <a:cubicBezTo>
                          <a:pt x="800125" y="66333"/>
                          <a:pt x="800476" y="142190"/>
                          <a:pt x="800826" y="208523"/>
                        </a:cubicBezTo>
                        <a:cubicBezTo>
                          <a:pt x="688000" y="428635"/>
                          <a:pt x="137024" y="424910"/>
                          <a:pt x="2766" y="221161"/>
                        </a:cubicBezTo>
                        <a:cubicBezTo>
                          <a:pt x="-605" y="183559"/>
                          <a:pt x="-462" y="110394"/>
                          <a:pt x="912" y="14286"/>
                        </a:cubicBezTo>
                        <a:cubicBezTo>
                          <a:pt x="133350" y="234203"/>
                          <a:pt x="693444" y="235914"/>
                          <a:pt x="799775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  <a:latin typeface="PayPal Sans Big" charset="0"/>
                      <a:ea typeface="PayPal Sans Big" charset="0"/>
                      <a:cs typeface="PayPal Sans Big" charset="0"/>
                    </a:endParaRPr>
                  </a:p>
                </p:txBody>
              </p:sp>
              <p:sp>
                <p:nvSpPr>
                  <p:cNvPr id="51" name="Oval 50">
                    <a:extLst>
                      <a:ext uri="{FF2B5EF4-FFF2-40B4-BE49-F238E27FC236}">
                        <a16:creationId xmlns:a16="http://schemas.microsoft.com/office/drawing/2014/main" id="{85D3C2CB-20A7-1F43-AF9B-86CAA51B8C2E}"/>
                      </a:ext>
                    </a:extLst>
                  </p:cNvPr>
                  <p:cNvSpPr/>
                  <p:nvPr/>
                </p:nvSpPr>
                <p:spPr>
                  <a:xfrm>
                    <a:off x="1841075" y="3814853"/>
                    <a:ext cx="1048829" cy="479974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  <a:latin typeface="PayPal Sans Big" charset="0"/>
                      <a:ea typeface="PayPal Sans Big" charset="0"/>
                      <a:cs typeface="PayPal Sans Big" charset="0"/>
                    </a:endParaRPr>
                  </a:p>
                </p:txBody>
              </p:sp>
              <p:sp>
                <p:nvSpPr>
                  <p:cNvPr id="52" name="Freeform 51">
                    <a:extLst>
                      <a:ext uri="{FF2B5EF4-FFF2-40B4-BE49-F238E27FC236}">
                        <a16:creationId xmlns:a16="http://schemas.microsoft.com/office/drawing/2014/main" id="{ACE933E5-E50E-DD49-8280-7CEF290EEF95}"/>
                      </a:ext>
                    </a:extLst>
                  </p:cNvPr>
                  <p:cNvSpPr/>
                  <p:nvPr/>
                </p:nvSpPr>
                <p:spPr>
                  <a:xfrm>
                    <a:off x="1805013" y="4522085"/>
                    <a:ext cx="1120952" cy="523236"/>
                  </a:xfrm>
                  <a:custGeom>
                    <a:avLst/>
                    <a:gdLst>
                      <a:gd name="connsiteX0" fmla="*/ 876415 w 876415"/>
                      <a:gd name="connsiteY0" fmla="*/ 0 h 914535"/>
                      <a:gd name="connsiteX1" fmla="*/ 873479 w 876415"/>
                      <a:gd name="connsiteY1" fmla="*/ 758358 h 914535"/>
                      <a:gd name="connsiteX2" fmla="*/ 73379 w 876415"/>
                      <a:gd name="connsiteY2" fmla="*/ 745658 h 914535"/>
                      <a:gd name="connsiteX3" fmla="*/ 81508 w 876415"/>
                      <a:gd name="connsiteY3" fmla="*/ 302896 h 914535"/>
                      <a:gd name="connsiteX4" fmla="*/ 473430 w 876415"/>
                      <a:gd name="connsiteY4" fmla="*/ 449859 h 914535"/>
                      <a:gd name="connsiteX5" fmla="*/ 873480 w 876415"/>
                      <a:gd name="connsiteY5" fmla="*/ 265802 h 914535"/>
                      <a:gd name="connsiteX6" fmla="*/ 865353 w 876415"/>
                      <a:gd name="connsiteY6" fmla="*/ 228708 h 914535"/>
                      <a:gd name="connsiteX7" fmla="*/ 864783 w 876415"/>
                      <a:gd name="connsiteY7" fmla="*/ 227864 h 914535"/>
                      <a:gd name="connsiteX8" fmla="*/ 841917 w 876415"/>
                      <a:gd name="connsiteY8" fmla="*/ 261619 h 914535"/>
                      <a:gd name="connsiteX9" fmla="*/ 471842 w 876415"/>
                      <a:gd name="connsiteY9" fmla="*/ 374033 h 914535"/>
                      <a:gd name="connsiteX10" fmla="*/ 101767 w 876415"/>
                      <a:gd name="connsiteY10" fmla="*/ 261619 h 914535"/>
                      <a:gd name="connsiteX11" fmla="*/ 81010 w 876415"/>
                      <a:gd name="connsiteY11" fmla="*/ 230977 h 914535"/>
                      <a:gd name="connsiteX12" fmla="*/ 79050 w 876415"/>
                      <a:gd name="connsiteY12" fmla="*/ 24699 h 914535"/>
                      <a:gd name="connsiteX13" fmla="*/ 81538 w 876415"/>
                      <a:gd name="connsiteY13" fmla="*/ 36009 h 914535"/>
                      <a:gd name="connsiteX14" fmla="*/ 475016 w 876415"/>
                      <a:gd name="connsiteY14" fmla="*/ 182972 h 914535"/>
                      <a:gd name="connsiteX15" fmla="*/ 868494 w 876415"/>
                      <a:gd name="connsiteY15" fmla="*/ 36009 h 914535"/>
                      <a:gd name="connsiteX16" fmla="*/ 876415 w 876415"/>
                      <a:gd name="connsiteY16" fmla="*/ 0 h 914535"/>
                      <a:gd name="connsiteX0" fmla="*/ 811755 w 811755"/>
                      <a:gd name="connsiteY0" fmla="*/ 0 h 914535"/>
                      <a:gd name="connsiteX1" fmla="*/ 808819 w 811755"/>
                      <a:gd name="connsiteY1" fmla="*/ 758358 h 914535"/>
                      <a:gd name="connsiteX2" fmla="*/ 8719 w 811755"/>
                      <a:gd name="connsiteY2" fmla="*/ 745658 h 914535"/>
                      <a:gd name="connsiteX3" fmla="*/ 408770 w 811755"/>
                      <a:gd name="connsiteY3" fmla="*/ 449859 h 914535"/>
                      <a:gd name="connsiteX4" fmla="*/ 808820 w 811755"/>
                      <a:gd name="connsiteY4" fmla="*/ 265802 h 914535"/>
                      <a:gd name="connsiteX5" fmla="*/ 800693 w 811755"/>
                      <a:gd name="connsiteY5" fmla="*/ 228708 h 914535"/>
                      <a:gd name="connsiteX6" fmla="*/ 800123 w 811755"/>
                      <a:gd name="connsiteY6" fmla="*/ 227864 h 914535"/>
                      <a:gd name="connsiteX7" fmla="*/ 777257 w 811755"/>
                      <a:gd name="connsiteY7" fmla="*/ 261619 h 914535"/>
                      <a:gd name="connsiteX8" fmla="*/ 407182 w 811755"/>
                      <a:gd name="connsiteY8" fmla="*/ 374033 h 914535"/>
                      <a:gd name="connsiteX9" fmla="*/ 37107 w 811755"/>
                      <a:gd name="connsiteY9" fmla="*/ 261619 h 914535"/>
                      <a:gd name="connsiteX10" fmla="*/ 16350 w 811755"/>
                      <a:gd name="connsiteY10" fmla="*/ 230977 h 914535"/>
                      <a:gd name="connsiteX11" fmla="*/ 14390 w 811755"/>
                      <a:gd name="connsiteY11" fmla="*/ 24699 h 914535"/>
                      <a:gd name="connsiteX12" fmla="*/ 16878 w 811755"/>
                      <a:gd name="connsiteY12" fmla="*/ 36009 h 914535"/>
                      <a:gd name="connsiteX13" fmla="*/ 410356 w 811755"/>
                      <a:gd name="connsiteY13" fmla="*/ 182972 h 914535"/>
                      <a:gd name="connsiteX14" fmla="*/ 803834 w 811755"/>
                      <a:gd name="connsiteY14" fmla="*/ 36009 h 914535"/>
                      <a:gd name="connsiteX15" fmla="*/ 811755 w 811755"/>
                      <a:gd name="connsiteY15" fmla="*/ 0 h 914535"/>
                      <a:gd name="connsiteX0" fmla="*/ 797365 w 797365"/>
                      <a:gd name="connsiteY0" fmla="*/ 0 h 770232"/>
                      <a:gd name="connsiteX1" fmla="*/ 794429 w 797365"/>
                      <a:gd name="connsiteY1" fmla="*/ 758358 h 770232"/>
                      <a:gd name="connsiteX2" fmla="*/ 394380 w 797365"/>
                      <a:gd name="connsiteY2" fmla="*/ 449859 h 770232"/>
                      <a:gd name="connsiteX3" fmla="*/ 794430 w 797365"/>
                      <a:gd name="connsiteY3" fmla="*/ 265802 h 770232"/>
                      <a:gd name="connsiteX4" fmla="*/ 786303 w 797365"/>
                      <a:gd name="connsiteY4" fmla="*/ 228708 h 770232"/>
                      <a:gd name="connsiteX5" fmla="*/ 785733 w 797365"/>
                      <a:gd name="connsiteY5" fmla="*/ 227864 h 770232"/>
                      <a:gd name="connsiteX6" fmla="*/ 762867 w 797365"/>
                      <a:gd name="connsiteY6" fmla="*/ 261619 h 770232"/>
                      <a:gd name="connsiteX7" fmla="*/ 392792 w 797365"/>
                      <a:gd name="connsiteY7" fmla="*/ 374033 h 770232"/>
                      <a:gd name="connsiteX8" fmla="*/ 22717 w 797365"/>
                      <a:gd name="connsiteY8" fmla="*/ 261619 h 770232"/>
                      <a:gd name="connsiteX9" fmla="*/ 1960 w 797365"/>
                      <a:gd name="connsiteY9" fmla="*/ 230977 h 770232"/>
                      <a:gd name="connsiteX10" fmla="*/ 0 w 797365"/>
                      <a:gd name="connsiteY10" fmla="*/ 24699 h 770232"/>
                      <a:gd name="connsiteX11" fmla="*/ 2488 w 797365"/>
                      <a:gd name="connsiteY11" fmla="*/ 36009 h 770232"/>
                      <a:gd name="connsiteX12" fmla="*/ 395966 w 797365"/>
                      <a:gd name="connsiteY12" fmla="*/ 182972 h 770232"/>
                      <a:gd name="connsiteX13" fmla="*/ 789444 w 797365"/>
                      <a:gd name="connsiteY13" fmla="*/ 36009 h 770232"/>
                      <a:gd name="connsiteX14" fmla="*/ 797365 w 797365"/>
                      <a:gd name="connsiteY14" fmla="*/ 0 h 770232"/>
                      <a:gd name="connsiteX0" fmla="*/ 797365 w 797365"/>
                      <a:gd name="connsiteY0" fmla="*/ 0 h 458948"/>
                      <a:gd name="connsiteX1" fmla="*/ 394380 w 797365"/>
                      <a:gd name="connsiteY1" fmla="*/ 449859 h 458948"/>
                      <a:gd name="connsiteX2" fmla="*/ 794430 w 797365"/>
                      <a:gd name="connsiteY2" fmla="*/ 265802 h 458948"/>
                      <a:gd name="connsiteX3" fmla="*/ 786303 w 797365"/>
                      <a:gd name="connsiteY3" fmla="*/ 228708 h 458948"/>
                      <a:gd name="connsiteX4" fmla="*/ 785733 w 797365"/>
                      <a:gd name="connsiteY4" fmla="*/ 227864 h 458948"/>
                      <a:gd name="connsiteX5" fmla="*/ 762867 w 797365"/>
                      <a:gd name="connsiteY5" fmla="*/ 261619 h 458948"/>
                      <a:gd name="connsiteX6" fmla="*/ 392792 w 797365"/>
                      <a:gd name="connsiteY6" fmla="*/ 374033 h 458948"/>
                      <a:gd name="connsiteX7" fmla="*/ 22717 w 797365"/>
                      <a:gd name="connsiteY7" fmla="*/ 261619 h 458948"/>
                      <a:gd name="connsiteX8" fmla="*/ 1960 w 797365"/>
                      <a:gd name="connsiteY8" fmla="*/ 230977 h 458948"/>
                      <a:gd name="connsiteX9" fmla="*/ 0 w 797365"/>
                      <a:gd name="connsiteY9" fmla="*/ 24699 h 458948"/>
                      <a:gd name="connsiteX10" fmla="*/ 2488 w 797365"/>
                      <a:gd name="connsiteY10" fmla="*/ 36009 h 458948"/>
                      <a:gd name="connsiteX11" fmla="*/ 395966 w 797365"/>
                      <a:gd name="connsiteY11" fmla="*/ 182972 h 458948"/>
                      <a:gd name="connsiteX12" fmla="*/ 789444 w 797365"/>
                      <a:gd name="connsiteY12" fmla="*/ 36009 h 458948"/>
                      <a:gd name="connsiteX13" fmla="*/ 797365 w 797365"/>
                      <a:gd name="connsiteY13" fmla="*/ 0 h 458948"/>
                      <a:gd name="connsiteX0" fmla="*/ 797365 w 797564"/>
                      <a:gd name="connsiteY0" fmla="*/ 0 h 374033"/>
                      <a:gd name="connsiteX1" fmla="*/ 794430 w 797564"/>
                      <a:gd name="connsiteY1" fmla="*/ 265802 h 374033"/>
                      <a:gd name="connsiteX2" fmla="*/ 786303 w 797564"/>
                      <a:gd name="connsiteY2" fmla="*/ 228708 h 374033"/>
                      <a:gd name="connsiteX3" fmla="*/ 785733 w 797564"/>
                      <a:gd name="connsiteY3" fmla="*/ 227864 h 374033"/>
                      <a:gd name="connsiteX4" fmla="*/ 762867 w 797564"/>
                      <a:gd name="connsiteY4" fmla="*/ 261619 h 374033"/>
                      <a:gd name="connsiteX5" fmla="*/ 392792 w 797564"/>
                      <a:gd name="connsiteY5" fmla="*/ 374033 h 374033"/>
                      <a:gd name="connsiteX6" fmla="*/ 22717 w 797564"/>
                      <a:gd name="connsiteY6" fmla="*/ 261619 h 374033"/>
                      <a:gd name="connsiteX7" fmla="*/ 1960 w 797564"/>
                      <a:gd name="connsiteY7" fmla="*/ 230977 h 374033"/>
                      <a:gd name="connsiteX8" fmla="*/ 0 w 797564"/>
                      <a:gd name="connsiteY8" fmla="*/ 24699 h 374033"/>
                      <a:gd name="connsiteX9" fmla="*/ 2488 w 797564"/>
                      <a:gd name="connsiteY9" fmla="*/ 36009 h 374033"/>
                      <a:gd name="connsiteX10" fmla="*/ 395966 w 797564"/>
                      <a:gd name="connsiteY10" fmla="*/ 182972 h 374033"/>
                      <a:gd name="connsiteX11" fmla="*/ 789444 w 797564"/>
                      <a:gd name="connsiteY11" fmla="*/ 36009 h 374033"/>
                      <a:gd name="connsiteX12" fmla="*/ 797365 w 797564"/>
                      <a:gd name="connsiteY12" fmla="*/ 0 h 374033"/>
                      <a:gd name="connsiteX0" fmla="*/ 797365 w 797365"/>
                      <a:gd name="connsiteY0" fmla="*/ 0 h 374033"/>
                      <a:gd name="connsiteX1" fmla="*/ 786303 w 797365"/>
                      <a:gd name="connsiteY1" fmla="*/ 228708 h 374033"/>
                      <a:gd name="connsiteX2" fmla="*/ 785733 w 797365"/>
                      <a:gd name="connsiteY2" fmla="*/ 227864 h 374033"/>
                      <a:gd name="connsiteX3" fmla="*/ 762867 w 797365"/>
                      <a:gd name="connsiteY3" fmla="*/ 261619 h 374033"/>
                      <a:gd name="connsiteX4" fmla="*/ 392792 w 797365"/>
                      <a:gd name="connsiteY4" fmla="*/ 374033 h 374033"/>
                      <a:gd name="connsiteX5" fmla="*/ 22717 w 797365"/>
                      <a:gd name="connsiteY5" fmla="*/ 261619 h 374033"/>
                      <a:gd name="connsiteX6" fmla="*/ 1960 w 797365"/>
                      <a:gd name="connsiteY6" fmla="*/ 230977 h 374033"/>
                      <a:gd name="connsiteX7" fmla="*/ 0 w 797365"/>
                      <a:gd name="connsiteY7" fmla="*/ 24699 h 374033"/>
                      <a:gd name="connsiteX8" fmla="*/ 2488 w 797365"/>
                      <a:gd name="connsiteY8" fmla="*/ 36009 h 374033"/>
                      <a:gd name="connsiteX9" fmla="*/ 395966 w 797365"/>
                      <a:gd name="connsiteY9" fmla="*/ 182972 h 374033"/>
                      <a:gd name="connsiteX10" fmla="*/ 789444 w 797365"/>
                      <a:gd name="connsiteY10" fmla="*/ 36009 h 374033"/>
                      <a:gd name="connsiteX11" fmla="*/ 797365 w 797365"/>
                      <a:gd name="connsiteY11" fmla="*/ 0 h 374033"/>
                      <a:gd name="connsiteX0" fmla="*/ 797365 w 797365"/>
                      <a:gd name="connsiteY0" fmla="*/ 0 h 374033"/>
                      <a:gd name="connsiteX1" fmla="*/ 786303 w 797365"/>
                      <a:gd name="connsiteY1" fmla="*/ 228708 h 374033"/>
                      <a:gd name="connsiteX2" fmla="*/ 795258 w 797365"/>
                      <a:gd name="connsiteY2" fmla="*/ 223101 h 374033"/>
                      <a:gd name="connsiteX3" fmla="*/ 762867 w 797365"/>
                      <a:gd name="connsiteY3" fmla="*/ 261619 h 374033"/>
                      <a:gd name="connsiteX4" fmla="*/ 392792 w 797365"/>
                      <a:gd name="connsiteY4" fmla="*/ 374033 h 374033"/>
                      <a:gd name="connsiteX5" fmla="*/ 22717 w 797365"/>
                      <a:gd name="connsiteY5" fmla="*/ 261619 h 374033"/>
                      <a:gd name="connsiteX6" fmla="*/ 1960 w 797365"/>
                      <a:gd name="connsiteY6" fmla="*/ 230977 h 374033"/>
                      <a:gd name="connsiteX7" fmla="*/ 0 w 797365"/>
                      <a:gd name="connsiteY7" fmla="*/ 24699 h 374033"/>
                      <a:gd name="connsiteX8" fmla="*/ 2488 w 797365"/>
                      <a:gd name="connsiteY8" fmla="*/ 36009 h 374033"/>
                      <a:gd name="connsiteX9" fmla="*/ 395966 w 797365"/>
                      <a:gd name="connsiteY9" fmla="*/ 182972 h 374033"/>
                      <a:gd name="connsiteX10" fmla="*/ 789444 w 797365"/>
                      <a:gd name="connsiteY10" fmla="*/ 36009 h 374033"/>
                      <a:gd name="connsiteX11" fmla="*/ 797365 w 797365"/>
                      <a:gd name="connsiteY11" fmla="*/ 0 h 374033"/>
                      <a:gd name="connsiteX0" fmla="*/ 797365 w 798835"/>
                      <a:gd name="connsiteY0" fmla="*/ 0 h 374033"/>
                      <a:gd name="connsiteX1" fmla="*/ 795258 w 798835"/>
                      <a:gd name="connsiteY1" fmla="*/ 223101 h 374033"/>
                      <a:gd name="connsiteX2" fmla="*/ 762867 w 798835"/>
                      <a:gd name="connsiteY2" fmla="*/ 261619 h 374033"/>
                      <a:gd name="connsiteX3" fmla="*/ 392792 w 798835"/>
                      <a:gd name="connsiteY3" fmla="*/ 374033 h 374033"/>
                      <a:gd name="connsiteX4" fmla="*/ 22717 w 798835"/>
                      <a:gd name="connsiteY4" fmla="*/ 261619 h 374033"/>
                      <a:gd name="connsiteX5" fmla="*/ 1960 w 798835"/>
                      <a:gd name="connsiteY5" fmla="*/ 230977 h 374033"/>
                      <a:gd name="connsiteX6" fmla="*/ 0 w 798835"/>
                      <a:gd name="connsiteY6" fmla="*/ 24699 h 374033"/>
                      <a:gd name="connsiteX7" fmla="*/ 2488 w 798835"/>
                      <a:gd name="connsiteY7" fmla="*/ 36009 h 374033"/>
                      <a:gd name="connsiteX8" fmla="*/ 395966 w 798835"/>
                      <a:gd name="connsiteY8" fmla="*/ 182972 h 374033"/>
                      <a:gd name="connsiteX9" fmla="*/ 789444 w 798835"/>
                      <a:gd name="connsiteY9" fmla="*/ 36009 h 374033"/>
                      <a:gd name="connsiteX10" fmla="*/ 797365 w 798835"/>
                      <a:gd name="connsiteY10" fmla="*/ 0 h 374033"/>
                      <a:gd name="connsiteX0" fmla="*/ 797365 w 800344"/>
                      <a:gd name="connsiteY0" fmla="*/ 0 h 374033"/>
                      <a:gd name="connsiteX1" fmla="*/ 797639 w 800344"/>
                      <a:gd name="connsiteY1" fmla="*/ 220720 h 374033"/>
                      <a:gd name="connsiteX2" fmla="*/ 762867 w 800344"/>
                      <a:gd name="connsiteY2" fmla="*/ 261619 h 374033"/>
                      <a:gd name="connsiteX3" fmla="*/ 392792 w 800344"/>
                      <a:gd name="connsiteY3" fmla="*/ 374033 h 374033"/>
                      <a:gd name="connsiteX4" fmla="*/ 22717 w 800344"/>
                      <a:gd name="connsiteY4" fmla="*/ 261619 h 374033"/>
                      <a:gd name="connsiteX5" fmla="*/ 1960 w 800344"/>
                      <a:gd name="connsiteY5" fmla="*/ 230977 h 374033"/>
                      <a:gd name="connsiteX6" fmla="*/ 0 w 800344"/>
                      <a:gd name="connsiteY6" fmla="*/ 24699 h 374033"/>
                      <a:gd name="connsiteX7" fmla="*/ 2488 w 800344"/>
                      <a:gd name="connsiteY7" fmla="*/ 36009 h 374033"/>
                      <a:gd name="connsiteX8" fmla="*/ 395966 w 800344"/>
                      <a:gd name="connsiteY8" fmla="*/ 182972 h 374033"/>
                      <a:gd name="connsiteX9" fmla="*/ 789444 w 800344"/>
                      <a:gd name="connsiteY9" fmla="*/ 36009 h 374033"/>
                      <a:gd name="connsiteX10" fmla="*/ 797365 w 800344"/>
                      <a:gd name="connsiteY10" fmla="*/ 0 h 374033"/>
                      <a:gd name="connsiteX0" fmla="*/ 789444 w 797639"/>
                      <a:gd name="connsiteY0" fmla="*/ 11310 h 349334"/>
                      <a:gd name="connsiteX1" fmla="*/ 797639 w 797639"/>
                      <a:gd name="connsiteY1" fmla="*/ 196021 h 349334"/>
                      <a:gd name="connsiteX2" fmla="*/ 762867 w 797639"/>
                      <a:gd name="connsiteY2" fmla="*/ 236920 h 349334"/>
                      <a:gd name="connsiteX3" fmla="*/ 392792 w 797639"/>
                      <a:gd name="connsiteY3" fmla="*/ 349334 h 349334"/>
                      <a:gd name="connsiteX4" fmla="*/ 22717 w 797639"/>
                      <a:gd name="connsiteY4" fmla="*/ 236920 h 349334"/>
                      <a:gd name="connsiteX5" fmla="*/ 1960 w 797639"/>
                      <a:gd name="connsiteY5" fmla="*/ 206278 h 349334"/>
                      <a:gd name="connsiteX6" fmla="*/ 0 w 797639"/>
                      <a:gd name="connsiteY6" fmla="*/ 0 h 349334"/>
                      <a:gd name="connsiteX7" fmla="*/ 2488 w 797639"/>
                      <a:gd name="connsiteY7" fmla="*/ 11310 h 349334"/>
                      <a:gd name="connsiteX8" fmla="*/ 395966 w 797639"/>
                      <a:gd name="connsiteY8" fmla="*/ 158273 h 349334"/>
                      <a:gd name="connsiteX9" fmla="*/ 789444 w 797639"/>
                      <a:gd name="connsiteY9" fmla="*/ 11310 h 349334"/>
                      <a:gd name="connsiteX0" fmla="*/ 796588 w 797639"/>
                      <a:gd name="connsiteY0" fmla="*/ 0 h 352311"/>
                      <a:gd name="connsiteX1" fmla="*/ 797639 w 797639"/>
                      <a:gd name="connsiteY1" fmla="*/ 198998 h 352311"/>
                      <a:gd name="connsiteX2" fmla="*/ 762867 w 797639"/>
                      <a:gd name="connsiteY2" fmla="*/ 239897 h 352311"/>
                      <a:gd name="connsiteX3" fmla="*/ 392792 w 797639"/>
                      <a:gd name="connsiteY3" fmla="*/ 352311 h 352311"/>
                      <a:gd name="connsiteX4" fmla="*/ 22717 w 797639"/>
                      <a:gd name="connsiteY4" fmla="*/ 239897 h 352311"/>
                      <a:gd name="connsiteX5" fmla="*/ 1960 w 797639"/>
                      <a:gd name="connsiteY5" fmla="*/ 209255 h 352311"/>
                      <a:gd name="connsiteX6" fmla="*/ 0 w 797639"/>
                      <a:gd name="connsiteY6" fmla="*/ 2977 h 352311"/>
                      <a:gd name="connsiteX7" fmla="*/ 2488 w 797639"/>
                      <a:gd name="connsiteY7" fmla="*/ 14287 h 352311"/>
                      <a:gd name="connsiteX8" fmla="*/ 395966 w 797639"/>
                      <a:gd name="connsiteY8" fmla="*/ 161250 h 352311"/>
                      <a:gd name="connsiteX9" fmla="*/ 796588 w 797639"/>
                      <a:gd name="connsiteY9" fmla="*/ 0 h 352311"/>
                      <a:gd name="connsiteX0" fmla="*/ 824193 w 825244"/>
                      <a:gd name="connsiteY0" fmla="*/ 0 h 352311"/>
                      <a:gd name="connsiteX1" fmla="*/ 825244 w 825244"/>
                      <a:gd name="connsiteY1" fmla="*/ 198998 h 352311"/>
                      <a:gd name="connsiteX2" fmla="*/ 790472 w 825244"/>
                      <a:gd name="connsiteY2" fmla="*/ 239897 h 352311"/>
                      <a:gd name="connsiteX3" fmla="*/ 420397 w 825244"/>
                      <a:gd name="connsiteY3" fmla="*/ 352311 h 352311"/>
                      <a:gd name="connsiteX4" fmla="*/ 50322 w 825244"/>
                      <a:gd name="connsiteY4" fmla="*/ 239897 h 352311"/>
                      <a:gd name="connsiteX5" fmla="*/ 29565 w 825244"/>
                      <a:gd name="connsiteY5" fmla="*/ 209255 h 352311"/>
                      <a:gd name="connsiteX6" fmla="*/ 30093 w 825244"/>
                      <a:gd name="connsiteY6" fmla="*/ 14287 h 352311"/>
                      <a:gd name="connsiteX7" fmla="*/ 423571 w 825244"/>
                      <a:gd name="connsiteY7" fmla="*/ 161250 h 352311"/>
                      <a:gd name="connsiteX8" fmla="*/ 824193 w 825244"/>
                      <a:gd name="connsiteY8" fmla="*/ 0 h 352311"/>
                      <a:gd name="connsiteX0" fmla="*/ 800999 w 802050"/>
                      <a:gd name="connsiteY0" fmla="*/ 0 h 352311"/>
                      <a:gd name="connsiteX1" fmla="*/ 802050 w 802050"/>
                      <a:gd name="connsiteY1" fmla="*/ 198998 h 352311"/>
                      <a:gd name="connsiteX2" fmla="*/ 767278 w 802050"/>
                      <a:gd name="connsiteY2" fmla="*/ 239897 h 352311"/>
                      <a:gd name="connsiteX3" fmla="*/ 397203 w 802050"/>
                      <a:gd name="connsiteY3" fmla="*/ 352311 h 352311"/>
                      <a:gd name="connsiteX4" fmla="*/ 27128 w 802050"/>
                      <a:gd name="connsiteY4" fmla="*/ 239897 h 352311"/>
                      <a:gd name="connsiteX5" fmla="*/ 6371 w 802050"/>
                      <a:gd name="connsiteY5" fmla="*/ 209255 h 352311"/>
                      <a:gd name="connsiteX6" fmla="*/ 6899 w 802050"/>
                      <a:gd name="connsiteY6" fmla="*/ 14287 h 352311"/>
                      <a:gd name="connsiteX7" fmla="*/ 400377 w 802050"/>
                      <a:gd name="connsiteY7" fmla="*/ 161250 h 352311"/>
                      <a:gd name="connsiteX8" fmla="*/ 800999 w 802050"/>
                      <a:gd name="connsiteY8" fmla="*/ 0 h 352311"/>
                      <a:gd name="connsiteX0" fmla="*/ 800999 w 802050"/>
                      <a:gd name="connsiteY0" fmla="*/ 0 h 352311"/>
                      <a:gd name="connsiteX1" fmla="*/ 802050 w 802050"/>
                      <a:gd name="connsiteY1" fmla="*/ 198998 h 352311"/>
                      <a:gd name="connsiteX2" fmla="*/ 767278 w 802050"/>
                      <a:gd name="connsiteY2" fmla="*/ 239897 h 352311"/>
                      <a:gd name="connsiteX3" fmla="*/ 397203 w 802050"/>
                      <a:gd name="connsiteY3" fmla="*/ 352311 h 352311"/>
                      <a:gd name="connsiteX4" fmla="*/ 27128 w 802050"/>
                      <a:gd name="connsiteY4" fmla="*/ 239897 h 352311"/>
                      <a:gd name="connsiteX5" fmla="*/ 6371 w 802050"/>
                      <a:gd name="connsiteY5" fmla="*/ 209255 h 352311"/>
                      <a:gd name="connsiteX6" fmla="*/ 6899 w 802050"/>
                      <a:gd name="connsiteY6" fmla="*/ 14287 h 352311"/>
                      <a:gd name="connsiteX7" fmla="*/ 400377 w 802050"/>
                      <a:gd name="connsiteY7" fmla="*/ 161250 h 352311"/>
                      <a:gd name="connsiteX8" fmla="*/ 800999 w 802050"/>
                      <a:gd name="connsiteY8" fmla="*/ 0 h 352311"/>
                      <a:gd name="connsiteX0" fmla="*/ 800999 w 802050"/>
                      <a:gd name="connsiteY0" fmla="*/ 18322 h 370633"/>
                      <a:gd name="connsiteX1" fmla="*/ 802050 w 802050"/>
                      <a:gd name="connsiteY1" fmla="*/ 217320 h 370633"/>
                      <a:gd name="connsiteX2" fmla="*/ 767278 w 802050"/>
                      <a:gd name="connsiteY2" fmla="*/ 258219 h 370633"/>
                      <a:gd name="connsiteX3" fmla="*/ 397203 w 802050"/>
                      <a:gd name="connsiteY3" fmla="*/ 370633 h 370633"/>
                      <a:gd name="connsiteX4" fmla="*/ 27128 w 802050"/>
                      <a:gd name="connsiteY4" fmla="*/ 258219 h 370633"/>
                      <a:gd name="connsiteX5" fmla="*/ 6371 w 802050"/>
                      <a:gd name="connsiteY5" fmla="*/ 227577 h 370633"/>
                      <a:gd name="connsiteX6" fmla="*/ 6899 w 802050"/>
                      <a:gd name="connsiteY6" fmla="*/ 32609 h 370633"/>
                      <a:gd name="connsiteX7" fmla="*/ 800999 w 802050"/>
                      <a:gd name="connsiteY7" fmla="*/ 18322 h 370633"/>
                      <a:gd name="connsiteX0" fmla="*/ 806332 w 807383"/>
                      <a:gd name="connsiteY0" fmla="*/ 23433 h 375744"/>
                      <a:gd name="connsiteX1" fmla="*/ 807383 w 807383"/>
                      <a:gd name="connsiteY1" fmla="*/ 222431 h 375744"/>
                      <a:gd name="connsiteX2" fmla="*/ 772611 w 807383"/>
                      <a:gd name="connsiteY2" fmla="*/ 263330 h 375744"/>
                      <a:gd name="connsiteX3" fmla="*/ 402536 w 807383"/>
                      <a:gd name="connsiteY3" fmla="*/ 375744 h 375744"/>
                      <a:gd name="connsiteX4" fmla="*/ 32461 w 807383"/>
                      <a:gd name="connsiteY4" fmla="*/ 263330 h 375744"/>
                      <a:gd name="connsiteX5" fmla="*/ 11704 w 807383"/>
                      <a:gd name="connsiteY5" fmla="*/ 232688 h 375744"/>
                      <a:gd name="connsiteX6" fmla="*/ 5088 w 807383"/>
                      <a:gd name="connsiteY6" fmla="*/ 25813 h 375744"/>
                      <a:gd name="connsiteX7" fmla="*/ 806332 w 807383"/>
                      <a:gd name="connsiteY7" fmla="*/ 23433 h 375744"/>
                      <a:gd name="connsiteX0" fmla="*/ 801493 w 802544"/>
                      <a:gd name="connsiteY0" fmla="*/ 23433 h 375744"/>
                      <a:gd name="connsiteX1" fmla="*/ 802544 w 802544"/>
                      <a:gd name="connsiteY1" fmla="*/ 222431 h 375744"/>
                      <a:gd name="connsiteX2" fmla="*/ 767772 w 802544"/>
                      <a:gd name="connsiteY2" fmla="*/ 263330 h 375744"/>
                      <a:gd name="connsiteX3" fmla="*/ 397697 w 802544"/>
                      <a:gd name="connsiteY3" fmla="*/ 375744 h 375744"/>
                      <a:gd name="connsiteX4" fmla="*/ 27622 w 802544"/>
                      <a:gd name="connsiteY4" fmla="*/ 263330 h 375744"/>
                      <a:gd name="connsiteX5" fmla="*/ 6865 w 802544"/>
                      <a:gd name="connsiteY5" fmla="*/ 232688 h 375744"/>
                      <a:gd name="connsiteX6" fmla="*/ 249 w 802544"/>
                      <a:gd name="connsiteY6" fmla="*/ 25813 h 375744"/>
                      <a:gd name="connsiteX7" fmla="*/ 801493 w 802544"/>
                      <a:gd name="connsiteY7" fmla="*/ 23433 h 375744"/>
                      <a:gd name="connsiteX0" fmla="*/ 801493 w 802544"/>
                      <a:gd name="connsiteY0" fmla="*/ 3348 h 355659"/>
                      <a:gd name="connsiteX1" fmla="*/ 802544 w 802544"/>
                      <a:gd name="connsiteY1" fmla="*/ 202346 h 355659"/>
                      <a:gd name="connsiteX2" fmla="*/ 767772 w 802544"/>
                      <a:gd name="connsiteY2" fmla="*/ 243245 h 355659"/>
                      <a:gd name="connsiteX3" fmla="*/ 397697 w 802544"/>
                      <a:gd name="connsiteY3" fmla="*/ 355659 h 355659"/>
                      <a:gd name="connsiteX4" fmla="*/ 27622 w 802544"/>
                      <a:gd name="connsiteY4" fmla="*/ 243245 h 355659"/>
                      <a:gd name="connsiteX5" fmla="*/ 6865 w 802544"/>
                      <a:gd name="connsiteY5" fmla="*/ 212603 h 355659"/>
                      <a:gd name="connsiteX6" fmla="*/ 249 w 802544"/>
                      <a:gd name="connsiteY6" fmla="*/ 5728 h 355659"/>
                      <a:gd name="connsiteX7" fmla="*/ 801493 w 802544"/>
                      <a:gd name="connsiteY7" fmla="*/ 3348 h 355659"/>
                      <a:gd name="connsiteX0" fmla="*/ 799112 w 802544"/>
                      <a:gd name="connsiteY0" fmla="*/ 3166 h 367383"/>
                      <a:gd name="connsiteX1" fmla="*/ 802544 w 802544"/>
                      <a:gd name="connsiteY1" fmla="*/ 214070 h 367383"/>
                      <a:gd name="connsiteX2" fmla="*/ 767772 w 802544"/>
                      <a:gd name="connsiteY2" fmla="*/ 254969 h 367383"/>
                      <a:gd name="connsiteX3" fmla="*/ 397697 w 802544"/>
                      <a:gd name="connsiteY3" fmla="*/ 367383 h 367383"/>
                      <a:gd name="connsiteX4" fmla="*/ 27622 w 802544"/>
                      <a:gd name="connsiteY4" fmla="*/ 254969 h 367383"/>
                      <a:gd name="connsiteX5" fmla="*/ 6865 w 802544"/>
                      <a:gd name="connsiteY5" fmla="*/ 224327 h 367383"/>
                      <a:gd name="connsiteX6" fmla="*/ 249 w 802544"/>
                      <a:gd name="connsiteY6" fmla="*/ 17452 h 367383"/>
                      <a:gd name="connsiteX7" fmla="*/ 799112 w 802544"/>
                      <a:gd name="connsiteY7" fmla="*/ 3166 h 367383"/>
                      <a:gd name="connsiteX0" fmla="*/ 799112 w 802544"/>
                      <a:gd name="connsiteY0" fmla="*/ 0 h 364217"/>
                      <a:gd name="connsiteX1" fmla="*/ 802544 w 802544"/>
                      <a:gd name="connsiteY1" fmla="*/ 210904 h 364217"/>
                      <a:gd name="connsiteX2" fmla="*/ 767772 w 802544"/>
                      <a:gd name="connsiteY2" fmla="*/ 251803 h 364217"/>
                      <a:gd name="connsiteX3" fmla="*/ 397697 w 802544"/>
                      <a:gd name="connsiteY3" fmla="*/ 364217 h 364217"/>
                      <a:gd name="connsiteX4" fmla="*/ 27622 w 802544"/>
                      <a:gd name="connsiteY4" fmla="*/ 251803 h 364217"/>
                      <a:gd name="connsiteX5" fmla="*/ 6865 w 802544"/>
                      <a:gd name="connsiteY5" fmla="*/ 221161 h 364217"/>
                      <a:gd name="connsiteX6" fmla="*/ 249 w 802544"/>
                      <a:gd name="connsiteY6" fmla="*/ 14286 h 364217"/>
                      <a:gd name="connsiteX7" fmla="*/ 799112 w 802544"/>
                      <a:gd name="connsiteY7" fmla="*/ 0 h 364217"/>
                      <a:gd name="connsiteX0" fmla="*/ 799112 w 802544"/>
                      <a:gd name="connsiteY0" fmla="*/ 0 h 364217"/>
                      <a:gd name="connsiteX1" fmla="*/ 802544 w 802544"/>
                      <a:gd name="connsiteY1" fmla="*/ 210904 h 364217"/>
                      <a:gd name="connsiteX2" fmla="*/ 767772 w 802544"/>
                      <a:gd name="connsiteY2" fmla="*/ 251803 h 364217"/>
                      <a:gd name="connsiteX3" fmla="*/ 397697 w 802544"/>
                      <a:gd name="connsiteY3" fmla="*/ 364217 h 364217"/>
                      <a:gd name="connsiteX4" fmla="*/ 27622 w 802544"/>
                      <a:gd name="connsiteY4" fmla="*/ 251803 h 364217"/>
                      <a:gd name="connsiteX5" fmla="*/ 6865 w 802544"/>
                      <a:gd name="connsiteY5" fmla="*/ 221161 h 364217"/>
                      <a:gd name="connsiteX6" fmla="*/ 249 w 802544"/>
                      <a:gd name="connsiteY6" fmla="*/ 14286 h 364217"/>
                      <a:gd name="connsiteX7" fmla="*/ 799112 w 802544"/>
                      <a:gd name="connsiteY7" fmla="*/ 0 h 364217"/>
                      <a:gd name="connsiteX0" fmla="*/ 799112 w 802544"/>
                      <a:gd name="connsiteY0" fmla="*/ 0 h 364217"/>
                      <a:gd name="connsiteX1" fmla="*/ 802544 w 802544"/>
                      <a:gd name="connsiteY1" fmla="*/ 210904 h 364217"/>
                      <a:gd name="connsiteX2" fmla="*/ 767772 w 802544"/>
                      <a:gd name="connsiteY2" fmla="*/ 251803 h 364217"/>
                      <a:gd name="connsiteX3" fmla="*/ 397697 w 802544"/>
                      <a:gd name="connsiteY3" fmla="*/ 364217 h 364217"/>
                      <a:gd name="connsiteX4" fmla="*/ 27622 w 802544"/>
                      <a:gd name="connsiteY4" fmla="*/ 251803 h 364217"/>
                      <a:gd name="connsiteX5" fmla="*/ 6865 w 802544"/>
                      <a:gd name="connsiteY5" fmla="*/ 221161 h 364217"/>
                      <a:gd name="connsiteX6" fmla="*/ 249 w 802544"/>
                      <a:gd name="connsiteY6" fmla="*/ 14286 h 364217"/>
                      <a:gd name="connsiteX7" fmla="*/ 799112 w 802544"/>
                      <a:gd name="connsiteY7" fmla="*/ 0 h 364217"/>
                      <a:gd name="connsiteX0" fmla="*/ 799112 w 802544"/>
                      <a:gd name="connsiteY0" fmla="*/ 0 h 364217"/>
                      <a:gd name="connsiteX1" fmla="*/ 802544 w 802544"/>
                      <a:gd name="connsiteY1" fmla="*/ 210904 h 364217"/>
                      <a:gd name="connsiteX2" fmla="*/ 767772 w 802544"/>
                      <a:gd name="connsiteY2" fmla="*/ 251803 h 364217"/>
                      <a:gd name="connsiteX3" fmla="*/ 397697 w 802544"/>
                      <a:gd name="connsiteY3" fmla="*/ 364217 h 364217"/>
                      <a:gd name="connsiteX4" fmla="*/ 27622 w 802544"/>
                      <a:gd name="connsiteY4" fmla="*/ 251803 h 364217"/>
                      <a:gd name="connsiteX5" fmla="*/ 6865 w 802544"/>
                      <a:gd name="connsiteY5" fmla="*/ 221161 h 364217"/>
                      <a:gd name="connsiteX6" fmla="*/ 249 w 802544"/>
                      <a:gd name="connsiteY6" fmla="*/ 14286 h 364217"/>
                      <a:gd name="connsiteX7" fmla="*/ 799112 w 802544"/>
                      <a:gd name="connsiteY7" fmla="*/ 0 h 364217"/>
                      <a:gd name="connsiteX0" fmla="*/ 799112 w 802544"/>
                      <a:gd name="connsiteY0" fmla="*/ 0 h 364217"/>
                      <a:gd name="connsiteX1" fmla="*/ 802544 w 802544"/>
                      <a:gd name="connsiteY1" fmla="*/ 210904 h 364217"/>
                      <a:gd name="connsiteX2" fmla="*/ 397697 w 802544"/>
                      <a:gd name="connsiteY2" fmla="*/ 364217 h 364217"/>
                      <a:gd name="connsiteX3" fmla="*/ 27622 w 802544"/>
                      <a:gd name="connsiteY3" fmla="*/ 251803 h 364217"/>
                      <a:gd name="connsiteX4" fmla="*/ 6865 w 802544"/>
                      <a:gd name="connsiteY4" fmla="*/ 221161 h 364217"/>
                      <a:gd name="connsiteX5" fmla="*/ 249 w 802544"/>
                      <a:gd name="connsiteY5" fmla="*/ 14286 h 364217"/>
                      <a:gd name="connsiteX6" fmla="*/ 799112 w 802544"/>
                      <a:gd name="connsiteY6" fmla="*/ 0 h 364217"/>
                      <a:gd name="connsiteX0" fmla="*/ 799112 w 802544"/>
                      <a:gd name="connsiteY0" fmla="*/ 0 h 251803"/>
                      <a:gd name="connsiteX1" fmla="*/ 802544 w 802544"/>
                      <a:gd name="connsiteY1" fmla="*/ 210904 h 251803"/>
                      <a:gd name="connsiteX2" fmla="*/ 27622 w 802544"/>
                      <a:gd name="connsiteY2" fmla="*/ 251803 h 251803"/>
                      <a:gd name="connsiteX3" fmla="*/ 6865 w 802544"/>
                      <a:gd name="connsiteY3" fmla="*/ 221161 h 251803"/>
                      <a:gd name="connsiteX4" fmla="*/ 249 w 802544"/>
                      <a:gd name="connsiteY4" fmla="*/ 14286 h 251803"/>
                      <a:gd name="connsiteX5" fmla="*/ 799112 w 802544"/>
                      <a:gd name="connsiteY5" fmla="*/ 0 h 251803"/>
                      <a:gd name="connsiteX0" fmla="*/ 799112 w 802544"/>
                      <a:gd name="connsiteY0" fmla="*/ 0 h 221161"/>
                      <a:gd name="connsiteX1" fmla="*/ 802544 w 802544"/>
                      <a:gd name="connsiteY1" fmla="*/ 210904 h 221161"/>
                      <a:gd name="connsiteX2" fmla="*/ 6865 w 802544"/>
                      <a:gd name="connsiteY2" fmla="*/ 221161 h 221161"/>
                      <a:gd name="connsiteX3" fmla="*/ 249 w 802544"/>
                      <a:gd name="connsiteY3" fmla="*/ 14286 h 221161"/>
                      <a:gd name="connsiteX4" fmla="*/ 799112 w 802544"/>
                      <a:gd name="connsiteY4" fmla="*/ 0 h 221161"/>
                      <a:gd name="connsiteX0" fmla="*/ 799112 w 802544"/>
                      <a:gd name="connsiteY0" fmla="*/ 0 h 309858"/>
                      <a:gd name="connsiteX1" fmla="*/ 802544 w 802544"/>
                      <a:gd name="connsiteY1" fmla="*/ 210904 h 309858"/>
                      <a:gd name="connsiteX2" fmla="*/ 6865 w 802544"/>
                      <a:gd name="connsiteY2" fmla="*/ 221161 h 309858"/>
                      <a:gd name="connsiteX3" fmla="*/ 249 w 802544"/>
                      <a:gd name="connsiteY3" fmla="*/ 14286 h 309858"/>
                      <a:gd name="connsiteX4" fmla="*/ 799112 w 802544"/>
                      <a:gd name="connsiteY4" fmla="*/ 0 h 309858"/>
                      <a:gd name="connsiteX0" fmla="*/ 799112 w 800163"/>
                      <a:gd name="connsiteY0" fmla="*/ 0 h 309270"/>
                      <a:gd name="connsiteX1" fmla="*/ 800163 w 800163"/>
                      <a:gd name="connsiteY1" fmla="*/ 208523 h 309270"/>
                      <a:gd name="connsiteX2" fmla="*/ 6865 w 800163"/>
                      <a:gd name="connsiteY2" fmla="*/ 221161 h 309270"/>
                      <a:gd name="connsiteX3" fmla="*/ 249 w 800163"/>
                      <a:gd name="connsiteY3" fmla="*/ 14286 h 309270"/>
                      <a:gd name="connsiteX4" fmla="*/ 799112 w 800163"/>
                      <a:gd name="connsiteY4" fmla="*/ 0 h 309270"/>
                      <a:gd name="connsiteX0" fmla="*/ 799112 w 800163"/>
                      <a:gd name="connsiteY0" fmla="*/ 0 h 369423"/>
                      <a:gd name="connsiteX1" fmla="*/ 800163 w 800163"/>
                      <a:gd name="connsiteY1" fmla="*/ 208523 h 369423"/>
                      <a:gd name="connsiteX2" fmla="*/ 6865 w 800163"/>
                      <a:gd name="connsiteY2" fmla="*/ 221161 h 369423"/>
                      <a:gd name="connsiteX3" fmla="*/ 249 w 800163"/>
                      <a:gd name="connsiteY3" fmla="*/ 14286 h 369423"/>
                      <a:gd name="connsiteX4" fmla="*/ 799112 w 800163"/>
                      <a:gd name="connsiteY4" fmla="*/ 0 h 369423"/>
                      <a:gd name="connsiteX0" fmla="*/ 799112 w 800163"/>
                      <a:gd name="connsiteY0" fmla="*/ 0 h 369423"/>
                      <a:gd name="connsiteX1" fmla="*/ 800163 w 800163"/>
                      <a:gd name="connsiteY1" fmla="*/ 208523 h 369423"/>
                      <a:gd name="connsiteX2" fmla="*/ 6865 w 800163"/>
                      <a:gd name="connsiteY2" fmla="*/ 221161 h 369423"/>
                      <a:gd name="connsiteX3" fmla="*/ 249 w 800163"/>
                      <a:gd name="connsiteY3" fmla="*/ 14286 h 369423"/>
                      <a:gd name="connsiteX4" fmla="*/ 799112 w 800163"/>
                      <a:gd name="connsiteY4" fmla="*/ 0 h 369423"/>
                      <a:gd name="connsiteX0" fmla="*/ 799112 w 800163"/>
                      <a:gd name="connsiteY0" fmla="*/ 0 h 369423"/>
                      <a:gd name="connsiteX1" fmla="*/ 800163 w 800163"/>
                      <a:gd name="connsiteY1" fmla="*/ 208523 h 369423"/>
                      <a:gd name="connsiteX2" fmla="*/ 6865 w 800163"/>
                      <a:gd name="connsiteY2" fmla="*/ 221161 h 369423"/>
                      <a:gd name="connsiteX3" fmla="*/ 249 w 800163"/>
                      <a:gd name="connsiteY3" fmla="*/ 14286 h 369423"/>
                      <a:gd name="connsiteX4" fmla="*/ 799112 w 800163"/>
                      <a:gd name="connsiteY4" fmla="*/ 0 h 369423"/>
                      <a:gd name="connsiteX0" fmla="*/ 799112 w 800163"/>
                      <a:gd name="connsiteY0" fmla="*/ 0 h 369423"/>
                      <a:gd name="connsiteX1" fmla="*/ 800163 w 800163"/>
                      <a:gd name="connsiteY1" fmla="*/ 208523 h 369423"/>
                      <a:gd name="connsiteX2" fmla="*/ 6865 w 800163"/>
                      <a:gd name="connsiteY2" fmla="*/ 221161 h 369423"/>
                      <a:gd name="connsiteX3" fmla="*/ 249 w 800163"/>
                      <a:gd name="connsiteY3" fmla="*/ 14286 h 369423"/>
                      <a:gd name="connsiteX4" fmla="*/ 799112 w 800163"/>
                      <a:gd name="connsiteY4" fmla="*/ 0 h 369423"/>
                      <a:gd name="connsiteX0" fmla="*/ 799273 w 800324"/>
                      <a:gd name="connsiteY0" fmla="*/ 0 h 369423"/>
                      <a:gd name="connsiteX1" fmla="*/ 800324 w 800324"/>
                      <a:gd name="connsiteY1" fmla="*/ 208523 h 369423"/>
                      <a:gd name="connsiteX2" fmla="*/ 4645 w 800324"/>
                      <a:gd name="connsiteY2" fmla="*/ 221161 h 369423"/>
                      <a:gd name="connsiteX3" fmla="*/ 410 w 800324"/>
                      <a:gd name="connsiteY3" fmla="*/ 14286 h 369423"/>
                      <a:gd name="connsiteX4" fmla="*/ 799273 w 800324"/>
                      <a:gd name="connsiteY4" fmla="*/ 0 h 369423"/>
                      <a:gd name="connsiteX0" fmla="*/ 799775 w 800826"/>
                      <a:gd name="connsiteY0" fmla="*/ 0 h 369423"/>
                      <a:gd name="connsiteX1" fmla="*/ 800826 w 800826"/>
                      <a:gd name="connsiteY1" fmla="*/ 208523 h 369423"/>
                      <a:gd name="connsiteX2" fmla="*/ 2766 w 800826"/>
                      <a:gd name="connsiteY2" fmla="*/ 221161 h 369423"/>
                      <a:gd name="connsiteX3" fmla="*/ 912 w 800826"/>
                      <a:gd name="connsiteY3" fmla="*/ 14286 h 369423"/>
                      <a:gd name="connsiteX4" fmla="*/ 799775 w 800826"/>
                      <a:gd name="connsiteY4" fmla="*/ 0 h 369423"/>
                      <a:gd name="connsiteX0" fmla="*/ 799775 w 800826"/>
                      <a:gd name="connsiteY0" fmla="*/ 0 h 369423"/>
                      <a:gd name="connsiteX1" fmla="*/ 800826 w 800826"/>
                      <a:gd name="connsiteY1" fmla="*/ 208523 h 369423"/>
                      <a:gd name="connsiteX2" fmla="*/ 2766 w 800826"/>
                      <a:gd name="connsiteY2" fmla="*/ 221161 h 369423"/>
                      <a:gd name="connsiteX3" fmla="*/ 912 w 800826"/>
                      <a:gd name="connsiteY3" fmla="*/ 14286 h 369423"/>
                      <a:gd name="connsiteX4" fmla="*/ 799775 w 800826"/>
                      <a:gd name="connsiteY4" fmla="*/ 0 h 369423"/>
                      <a:gd name="connsiteX0" fmla="*/ 799775 w 800826"/>
                      <a:gd name="connsiteY0" fmla="*/ 0 h 373807"/>
                      <a:gd name="connsiteX1" fmla="*/ 800826 w 800826"/>
                      <a:gd name="connsiteY1" fmla="*/ 208523 h 373807"/>
                      <a:gd name="connsiteX2" fmla="*/ 2766 w 800826"/>
                      <a:gd name="connsiteY2" fmla="*/ 221161 h 373807"/>
                      <a:gd name="connsiteX3" fmla="*/ 912 w 800826"/>
                      <a:gd name="connsiteY3" fmla="*/ 14286 h 373807"/>
                      <a:gd name="connsiteX4" fmla="*/ 799775 w 800826"/>
                      <a:gd name="connsiteY4" fmla="*/ 0 h 3738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00826" h="373807">
                        <a:moveTo>
                          <a:pt x="799775" y="0"/>
                        </a:moveTo>
                        <a:cubicBezTo>
                          <a:pt x="800125" y="66333"/>
                          <a:pt x="800476" y="142190"/>
                          <a:pt x="800826" y="208523"/>
                        </a:cubicBezTo>
                        <a:cubicBezTo>
                          <a:pt x="688000" y="428635"/>
                          <a:pt x="137024" y="424910"/>
                          <a:pt x="2766" y="221161"/>
                        </a:cubicBezTo>
                        <a:cubicBezTo>
                          <a:pt x="-605" y="183559"/>
                          <a:pt x="-462" y="110394"/>
                          <a:pt x="912" y="14286"/>
                        </a:cubicBezTo>
                        <a:cubicBezTo>
                          <a:pt x="133350" y="234203"/>
                          <a:pt x="693444" y="235914"/>
                          <a:pt x="799775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  <a:latin typeface="PayPal Sans Big" charset="0"/>
                      <a:ea typeface="PayPal Sans Big" charset="0"/>
                      <a:cs typeface="PayPal Sans Big" charset="0"/>
                    </a:endParaRPr>
                  </a:p>
                </p:txBody>
              </p:sp>
              <p:sp>
                <p:nvSpPr>
                  <p:cNvPr id="53" name="Freeform 52">
                    <a:extLst>
                      <a:ext uri="{FF2B5EF4-FFF2-40B4-BE49-F238E27FC236}">
                        <a16:creationId xmlns:a16="http://schemas.microsoft.com/office/drawing/2014/main" id="{1181F89C-1612-0D42-AF2F-E702AEEC03F8}"/>
                      </a:ext>
                    </a:extLst>
                  </p:cNvPr>
                  <p:cNvSpPr/>
                  <p:nvPr/>
                </p:nvSpPr>
                <p:spPr>
                  <a:xfrm>
                    <a:off x="1805013" y="4897332"/>
                    <a:ext cx="1120952" cy="523236"/>
                  </a:xfrm>
                  <a:custGeom>
                    <a:avLst/>
                    <a:gdLst>
                      <a:gd name="connsiteX0" fmla="*/ 876415 w 876415"/>
                      <a:gd name="connsiteY0" fmla="*/ 0 h 914535"/>
                      <a:gd name="connsiteX1" fmla="*/ 873479 w 876415"/>
                      <a:gd name="connsiteY1" fmla="*/ 758358 h 914535"/>
                      <a:gd name="connsiteX2" fmla="*/ 73379 w 876415"/>
                      <a:gd name="connsiteY2" fmla="*/ 745658 h 914535"/>
                      <a:gd name="connsiteX3" fmla="*/ 81508 w 876415"/>
                      <a:gd name="connsiteY3" fmla="*/ 302896 h 914535"/>
                      <a:gd name="connsiteX4" fmla="*/ 473430 w 876415"/>
                      <a:gd name="connsiteY4" fmla="*/ 449859 h 914535"/>
                      <a:gd name="connsiteX5" fmla="*/ 873480 w 876415"/>
                      <a:gd name="connsiteY5" fmla="*/ 265802 h 914535"/>
                      <a:gd name="connsiteX6" fmla="*/ 865353 w 876415"/>
                      <a:gd name="connsiteY6" fmla="*/ 228708 h 914535"/>
                      <a:gd name="connsiteX7" fmla="*/ 864783 w 876415"/>
                      <a:gd name="connsiteY7" fmla="*/ 227864 h 914535"/>
                      <a:gd name="connsiteX8" fmla="*/ 841917 w 876415"/>
                      <a:gd name="connsiteY8" fmla="*/ 261619 h 914535"/>
                      <a:gd name="connsiteX9" fmla="*/ 471842 w 876415"/>
                      <a:gd name="connsiteY9" fmla="*/ 374033 h 914535"/>
                      <a:gd name="connsiteX10" fmla="*/ 101767 w 876415"/>
                      <a:gd name="connsiteY10" fmla="*/ 261619 h 914535"/>
                      <a:gd name="connsiteX11" fmla="*/ 81010 w 876415"/>
                      <a:gd name="connsiteY11" fmla="*/ 230977 h 914535"/>
                      <a:gd name="connsiteX12" fmla="*/ 79050 w 876415"/>
                      <a:gd name="connsiteY12" fmla="*/ 24699 h 914535"/>
                      <a:gd name="connsiteX13" fmla="*/ 81538 w 876415"/>
                      <a:gd name="connsiteY13" fmla="*/ 36009 h 914535"/>
                      <a:gd name="connsiteX14" fmla="*/ 475016 w 876415"/>
                      <a:gd name="connsiteY14" fmla="*/ 182972 h 914535"/>
                      <a:gd name="connsiteX15" fmla="*/ 868494 w 876415"/>
                      <a:gd name="connsiteY15" fmla="*/ 36009 h 914535"/>
                      <a:gd name="connsiteX16" fmla="*/ 876415 w 876415"/>
                      <a:gd name="connsiteY16" fmla="*/ 0 h 914535"/>
                      <a:gd name="connsiteX0" fmla="*/ 811755 w 811755"/>
                      <a:gd name="connsiteY0" fmla="*/ 0 h 914535"/>
                      <a:gd name="connsiteX1" fmla="*/ 808819 w 811755"/>
                      <a:gd name="connsiteY1" fmla="*/ 758358 h 914535"/>
                      <a:gd name="connsiteX2" fmla="*/ 8719 w 811755"/>
                      <a:gd name="connsiteY2" fmla="*/ 745658 h 914535"/>
                      <a:gd name="connsiteX3" fmla="*/ 408770 w 811755"/>
                      <a:gd name="connsiteY3" fmla="*/ 449859 h 914535"/>
                      <a:gd name="connsiteX4" fmla="*/ 808820 w 811755"/>
                      <a:gd name="connsiteY4" fmla="*/ 265802 h 914535"/>
                      <a:gd name="connsiteX5" fmla="*/ 800693 w 811755"/>
                      <a:gd name="connsiteY5" fmla="*/ 228708 h 914535"/>
                      <a:gd name="connsiteX6" fmla="*/ 800123 w 811755"/>
                      <a:gd name="connsiteY6" fmla="*/ 227864 h 914535"/>
                      <a:gd name="connsiteX7" fmla="*/ 777257 w 811755"/>
                      <a:gd name="connsiteY7" fmla="*/ 261619 h 914535"/>
                      <a:gd name="connsiteX8" fmla="*/ 407182 w 811755"/>
                      <a:gd name="connsiteY8" fmla="*/ 374033 h 914535"/>
                      <a:gd name="connsiteX9" fmla="*/ 37107 w 811755"/>
                      <a:gd name="connsiteY9" fmla="*/ 261619 h 914535"/>
                      <a:gd name="connsiteX10" fmla="*/ 16350 w 811755"/>
                      <a:gd name="connsiteY10" fmla="*/ 230977 h 914535"/>
                      <a:gd name="connsiteX11" fmla="*/ 14390 w 811755"/>
                      <a:gd name="connsiteY11" fmla="*/ 24699 h 914535"/>
                      <a:gd name="connsiteX12" fmla="*/ 16878 w 811755"/>
                      <a:gd name="connsiteY12" fmla="*/ 36009 h 914535"/>
                      <a:gd name="connsiteX13" fmla="*/ 410356 w 811755"/>
                      <a:gd name="connsiteY13" fmla="*/ 182972 h 914535"/>
                      <a:gd name="connsiteX14" fmla="*/ 803834 w 811755"/>
                      <a:gd name="connsiteY14" fmla="*/ 36009 h 914535"/>
                      <a:gd name="connsiteX15" fmla="*/ 811755 w 811755"/>
                      <a:gd name="connsiteY15" fmla="*/ 0 h 914535"/>
                      <a:gd name="connsiteX0" fmla="*/ 797365 w 797365"/>
                      <a:gd name="connsiteY0" fmla="*/ 0 h 770232"/>
                      <a:gd name="connsiteX1" fmla="*/ 794429 w 797365"/>
                      <a:gd name="connsiteY1" fmla="*/ 758358 h 770232"/>
                      <a:gd name="connsiteX2" fmla="*/ 394380 w 797365"/>
                      <a:gd name="connsiteY2" fmla="*/ 449859 h 770232"/>
                      <a:gd name="connsiteX3" fmla="*/ 794430 w 797365"/>
                      <a:gd name="connsiteY3" fmla="*/ 265802 h 770232"/>
                      <a:gd name="connsiteX4" fmla="*/ 786303 w 797365"/>
                      <a:gd name="connsiteY4" fmla="*/ 228708 h 770232"/>
                      <a:gd name="connsiteX5" fmla="*/ 785733 w 797365"/>
                      <a:gd name="connsiteY5" fmla="*/ 227864 h 770232"/>
                      <a:gd name="connsiteX6" fmla="*/ 762867 w 797365"/>
                      <a:gd name="connsiteY6" fmla="*/ 261619 h 770232"/>
                      <a:gd name="connsiteX7" fmla="*/ 392792 w 797365"/>
                      <a:gd name="connsiteY7" fmla="*/ 374033 h 770232"/>
                      <a:gd name="connsiteX8" fmla="*/ 22717 w 797365"/>
                      <a:gd name="connsiteY8" fmla="*/ 261619 h 770232"/>
                      <a:gd name="connsiteX9" fmla="*/ 1960 w 797365"/>
                      <a:gd name="connsiteY9" fmla="*/ 230977 h 770232"/>
                      <a:gd name="connsiteX10" fmla="*/ 0 w 797365"/>
                      <a:gd name="connsiteY10" fmla="*/ 24699 h 770232"/>
                      <a:gd name="connsiteX11" fmla="*/ 2488 w 797365"/>
                      <a:gd name="connsiteY11" fmla="*/ 36009 h 770232"/>
                      <a:gd name="connsiteX12" fmla="*/ 395966 w 797365"/>
                      <a:gd name="connsiteY12" fmla="*/ 182972 h 770232"/>
                      <a:gd name="connsiteX13" fmla="*/ 789444 w 797365"/>
                      <a:gd name="connsiteY13" fmla="*/ 36009 h 770232"/>
                      <a:gd name="connsiteX14" fmla="*/ 797365 w 797365"/>
                      <a:gd name="connsiteY14" fmla="*/ 0 h 770232"/>
                      <a:gd name="connsiteX0" fmla="*/ 797365 w 797365"/>
                      <a:gd name="connsiteY0" fmla="*/ 0 h 458948"/>
                      <a:gd name="connsiteX1" fmla="*/ 394380 w 797365"/>
                      <a:gd name="connsiteY1" fmla="*/ 449859 h 458948"/>
                      <a:gd name="connsiteX2" fmla="*/ 794430 w 797365"/>
                      <a:gd name="connsiteY2" fmla="*/ 265802 h 458948"/>
                      <a:gd name="connsiteX3" fmla="*/ 786303 w 797365"/>
                      <a:gd name="connsiteY3" fmla="*/ 228708 h 458948"/>
                      <a:gd name="connsiteX4" fmla="*/ 785733 w 797365"/>
                      <a:gd name="connsiteY4" fmla="*/ 227864 h 458948"/>
                      <a:gd name="connsiteX5" fmla="*/ 762867 w 797365"/>
                      <a:gd name="connsiteY5" fmla="*/ 261619 h 458948"/>
                      <a:gd name="connsiteX6" fmla="*/ 392792 w 797365"/>
                      <a:gd name="connsiteY6" fmla="*/ 374033 h 458948"/>
                      <a:gd name="connsiteX7" fmla="*/ 22717 w 797365"/>
                      <a:gd name="connsiteY7" fmla="*/ 261619 h 458948"/>
                      <a:gd name="connsiteX8" fmla="*/ 1960 w 797365"/>
                      <a:gd name="connsiteY8" fmla="*/ 230977 h 458948"/>
                      <a:gd name="connsiteX9" fmla="*/ 0 w 797365"/>
                      <a:gd name="connsiteY9" fmla="*/ 24699 h 458948"/>
                      <a:gd name="connsiteX10" fmla="*/ 2488 w 797365"/>
                      <a:gd name="connsiteY10" fmla="*/ 36009 h 458948"/>
                      <a:gd name="connsiteX11" fmla="*/ 395966 w 797365"/>
                      <a:gd name="connsiteY11" fmla="*/ 182972 h 458948"/>
                      <a:gd name="connsiteX12" fmla="*/ 789444 w 797365"/>
                      <a:gd name="connsiteY12" fmla="*/ 36009 h 458948"/>
                      <a:gd name="connsiteX13" fmla="*/ 797365 w 797365"/>
                      <a:gd name="connsiteY13" fmla="*/ 0 h 458948"/>
                      <a:gd name="connsiteX0" fmla="*/ 797365 w 797564"/>
                      <a:gd name="connsiteY0" fmla="*/ 0 h 374033"/>
                      <a:gd name="connsiteX1" fmla="*/ 794430 w 797564"/>
                      <a:gd name="connsiteY1" fmla="*/ 265802 h 374033"/>
                      <a:gd name="connsiteX2" fmla="*/ 786303 w 797564"/>
                      <a:gd name="connsiteY2" fmla="*/ 228708 h 374033"/>
                      <a:gd name="connsiteX3" fmla="*/ 785733 w 797564"/>
                      <a:gd name="connsiteY3" fmla="*/ 227864 h 374033"/>
                      <a:gd name="connsiteX4" fmla="*/ 762867 w 797564"/>
                      <a:gd name="connsiteY4" fmla="*/ 261619 h 374033"/>
                      <a:gd name="connsiteX5" fmla="*/ 392792 w 797564"/>
                      <a:gd name="connsiteY5" fmla="*/ 374033 h 374033"/>
                      <a:gd name="connsiteX6" fmla="*/ 22717 w 797564"/>
                      <a:gd name="connsiteY6" fmla="*/ 261619 h 374033"/>
                      <a:gd name="connsiteX7" fmla="*/ 1960 w 797564"/>
                      <a:gd name="connsiteY7" fmla="*/ 230977 h 374033"/>
                      <a:gd name="connsiteX8" fmla="*/ 0 w 797564"/>
                      <a:gd name="connsiteY8" fmla="*/ 24699 h 374033"/>
                      <a:gd name="connsiteX9" fmla="*/ 2488 w 797564"/>
                      <a:gd name="connsiteY9" fmla="*/ 36009 h 374033"/>
                      <a:gd name="connsiteX10" fmla="*/ 395966 w 797564"/>
                      <a:gd name="connsiteY10" fmla="*/ 182972 h 374033"/>
                      <a:gd name="connsiteX11" fmla="*/ 789444 w 797564"/>
                      <a:gd name="connsiteY11" fmla="*/ 36009 h 374033"/>
                      <a:gd name="connsiteX12" fmla="*/ 797365 w 797564"/>
                      <a:gd name="connsiteY12" fmla="*/ 0 h 374033"/>
                      <a:gd name="connsiteX0" fmla="*/ 797365 w 797365"/>
                      <a:gd name="connsiteY0" fmla="*/ 0 h 374033"/>
                      <a:gd name="connsiteX1" fmla="*/ 786303 w 797365"/>
                      <a:gd name="connsiteY1" fmla="*/ 228708 h 374033"/>
                      <a:gd name="connsiteX2" fmla="*/ 785733 w 797365"/>
                      <a:gd name="connsiteY2" fmla="*/ 227864 h 374033"/>
                      <a:gd name="connsiteX3" fmla="*/ 762867 w 797365"/>
                      <a:gd name="connsiteY3" fmla="*/ 261619 h 374033"/>
                      <a:gd name="connsiteX4" fmla="*/ 392792 w 797365"/>
                      <a:gd name="connsiteY4" fmla="*/ 374033 h 374033"/>
                      <a:gd name="connsiteX5" fmla="*/ 22717 w 797365"/>
                      <a:gd name="connsiteY5" fmla="*/ 261619 h 374033"/>
                      <a:gd name="connsiteX6" fmla="*/ 1960 w 797365"/>
                      <a:gd name="connsiteY6" fmla="*/ 230977 h 374033"/>
                      <a:gd name="connsiteX7" fmla="*/ 0 w 797365"/>
                      <a:gd name="connsiteY7" fmla="*/ 24699 h 374033"/>
                      <a:gd name="connsiteX8" fmla="*/ 2488 w 797365"/>
                      <a:gd name="connsiteY8" fmla="*/ 36009 h 374033"/>
                      <a:gd name="connsiteX9" fmla="*/ 395966 w 797365"/>
                      <a:gd name="connsiteY9" fmla="*/ 182972 h 374033"/>
                      <a:gd name="connsiteX10" fmla="*/ 789444 w 797365"/>
                      <a:gd name="connsiteY10" fmla="*/ 36009 h 374033"/>
                      <a:gd name="connsiteX11" fmla="*/ 797365 w 797365"/>
                      <a:gd name="connsiteY11" fmla="*/ 0 h 374033"/>
                      <a:gd name="connsiteX0" fmla="*/ 797365 w 797365"/>
                      <a:gd name="connsiteY0" fmla="*/ 0 h 374033"/>
                      <a:gd name="connsiteX1" fmla="*/ 786303 w 797365"/>
                      <a:gd name="connsiteY1" fmla="*/ 228708 h 374033"/>
                      <a:gd name="connsiteX2" fmla="*/ 795258 w 797365"/>
                      <a:gd name="connsiteY2" fmla="*/ 223101 h 374033"/>
                      <a:gd name="connsiteX3" fmla="*/ 762867 w 797365"/>
                      <a:gd name="connsiteY3" fmla="*/ 261619 h 374033"/>
                      <a:gd name="connsiteX4" fmla="*/ 392792 w 797365"/>
                      <a:gd name="connsiteY4" fmla="*/ 374033 h 374033"/>
                      <a:gd name="connsiteX5" fmla="*/ 22717 w 797365"/>
                      <a:gd name="connsiteY5" fmla="*/ 261619 h 374033"/>
                      <a:gd name="connsiteX6" fmla="*/ 1960 w 797365"/>
                      <a:gd name="connsiteY6" fmla="*/ 230977 h 374033"/>
                      <a:gd name="connsiteX7" fmla="*/ 0 w 797365"/>
                      <a:gd name="connsiteY7" fmla="*/ 24699 h 374033"/>
                      <a:gd name="connsiteX8" fmla="*/ 2488 w 797365"/>
                      <a:gd name="connsiteY8" fmla="*/ 36009 h 374033"/>
                      <a:gd name="connsiteX9" fmla="*/ 395966 w 797365"/>
                      <a:gd name="connsiteY9" fmla="*/ 182972 h 374033"/>
                      <a:gd name="connsiteX10" fmla="*/ 789444 w 797365"/>
                      <a:gd name="connsiteY10" fmla="*/ 36009 h 374033"/>
                      <a:gd name="connsiteX11" fmla="*/ 797365 w 797365"/>
                      <a:gd name="connsiteY11" fmla="*/ 0 h 374033"/>
                      <a:gd name="connsiteX0" fmla="*/ 797365 w 798835"/>
                      <a:gd name="connsiteY0" fmla="*/ 0 h 374033"/>
                      <a:gd name="connsiteX1" fmla="*/ 795258 w 798835"/>
                      <a:gd name="connsiteY1" fmla="*/ 223101 h 374033"/>
                      <a:gd name="connsiteX2" fmla="*/ 762867 w 798835"/>
                      <a:gd name="connsiteY2" fmla="*/ 261619 h 374033"/>
                      <a:gd name="connsiteX3" fmla="*/ 392792 w 798835"/>
                      <a:gd name="connsiteY3" fmla="*/ 374033 h 374033"/>
                      <a:gd name="connsiteX4" fmla="*/ 22717 w 798835"/>
                      <a:gd name="connsiteY4" fmla="*/ 261619 h 374033"/>
                      <a:gd name="connsiteX5" fmla="*/ 1960 w 798835"/>
                      <a:gd name="connsiteY5" fmla="*/ 230977 h 374033"/>
                      <a:gd name="connsiteX6" fmla="*/ 0 w 798835"/>
                      <a:gd name="connsiteY6" fmla="*/ 24699 h 374033"/>
                      <a:gd name="connsiteX7" fmla="*/ 2488 w 798835"/>
                      <a:gd name="connsiteY7" fmla="*/ 36009 h 374033"/>
                      <a:gd name="connsiteX8" fmla="*/ 395966 w 798835"/>
                      <a:gd name="connsiteY8" fmla="*/ 182972 h 374033"/>
                      <a:gd name="connsiteX9" fmla="*/ 789444 w 798835"/>
                      <a:gd name="connsiteY9" fmla="*/ 36009 h 374033"/>
                      <a:gd name="connsiteX10" fmla="*/ 797365 w 798835"/>
                      <a:gd name="connsiteY10" fmla="*/ 0 h 374033"/>
                      <a:gd name="connsiteX0" fmla="*/ 797365 w 800344"/>
                      <a:gd name="connsiteY0" fmla="*/ 0 h 374033"/>
                      <a:gd name="connsiteX1" fmla="*/ 797639 w 800344"/>
                      <a:gd name="connsiteY1" fmla="*/ 220720 h 374033"/>
                      <a:gd name="connsiteX2" fmla="*/ 762867 w 800344"/>
                      <a:gd name="connsiteY2" fmla="*/ 261619 h 374033"/>
                      <a:gd name="connsiteX3" fmla="*/ 392792 w 800344"/>
                      <a:gd name="connsiteY3" fmla="*/ 374033 h 374033"/>
                      <a:gd name="connsiteX4" fmla="*/ 22717 w 800344"/>
                      <a:gd name="connsiteY4" fmla="*/ 261619 h 374033"/>
                      <a:gd name="connsiteX5" fmla="*/ 1960 w 800344"/>
                      <a:gd name="connsiteY5" fmla="*/ 230977 h 374033"/>
                      <a:gd name="connsiteX6" fmla="*/ 0 w 800344"/>
                      <a:gd name="connsiteY6" fmla="*/ 24699 h 374033"/>
                      <a:gd name="connsiteX7" fmla="*/ 2488 w 800344"/>
                      <a:gd name="connsiteY7" fmla="*/ 36009 h 374033"/>
                      <a:gd name="connsiteX8" fmla="*/ 395966 w 800344"/>
                      <a:gd name="connsiteY8" fmla="*/ 182972 h 374033"/>
                      <a:gd name="connsiteX9" fmla="*/ 789444 w 800344"/>
                      <a:gd name="connsiteY9" fmla="*/ 36009 h 374033"/>
                      <a:gd name="connsiteX10" fmla="*/ 797365 w 800344"/>
                      <a:gd name="connsiteY10" fmla="*/ 0 h 374033"/>
                      <a:gd name="connsiteX0" fmla="*/ 789444 w 797639"/>
                      <a:gd name="connsiteY0" fmla="*/ 11310 h 349334"/>
                      <a:gd name="connsiteX1" fmla="*/ 797639 w 797639"/>
                      <a:gd name="connsiteY1" fmla="*/ 196021 h 349334"/>
                      <a:gd name="connsiteX2" fmla="*/ 762867 w 797639"/>
                      <a:gd name="connsiteY2" fmla="*/ 236920 h 349334"/>
                      <a:gd name="connsiteX3" fmla="*/ 392792 w 797639"/>
                      <a:gd name="connsiteY3" fmla="*/ 349334 h 349334"/>
                      <a:gd name="connsiteX4" fmla="*/ 22717 w 797639"/>
                      <a:gd name="connsiteY4" fmla="*/ 236920 h 349334"/>
                      <a:gd name="connsiteX5" fmla="*/ 1960 w 797639"/>
                      <a:gd name="connsiteY5" fmla="*/ 206278 h 349334"/>
                      <a:gd name="connsiteX6" fmla="*/ 0 w 797639"/>
                      <a:gd name="connsiteY6" fmla="*/ 0 h 349334"/>
                      <a:gd name="connsiteX7" fmla="*/ 2488 w 797639"/>
                      <a:gd name="connsiteY7" fmla="*/ 11310 h 349334"/>
                      <a:gd name="connsiteX8" fmla="*/ 395966 w 797639"/>
                      <a:gd name="connsiteY8" fmla="*/ 158273 h 349334"/>
                      <a:gd name="connsiteX9" fmla="*/ 789444 w 797639"/>
                      <a:gd name="connsiteY9" fmla="*/ 11310 h 349334"/>
                      <a:gd name="connsiteX0" fmla="*/ 796588 w 797639"/>
                      <a:gd name="connsiteY0" fmla="*/ 0 h 352311"/>
                      <a:gd name="connsiteX1" fmla="*/ 797639 w 797639"/>
                      <a:gd name="connsiteY1" fmla="*/ 198998 h 352311"/>
                      <a:gd name="connsiteX2" fmla="*/ 762867 w 797639"/>
                      <a:gd name="connsiteY2" fmla="*/ 239897 h 352311"/>
                      <a:gd name="connsiteX3" fmla="*/ 392792 w 797639"/>
                      <a:gd name="connsiteY3" fmla="*/ 352311 h 352311"/>
                      <a:gd name="connsiteX4" fmla="*/ 22717 w 797639"/>
                      <a:gd name="connsiteY4" fmla="*/ 239897 h 352311"/>
                      <a:gd name="connsiteX5" fmla="*/ 1960 w 797639"/>
                      <a:gd name="connsiteY5" fmla="*/ 209255 h 352311"/>
                      <a:gd name="connsiteX6" fmla="*/ 0 w 797639"/>
                      <a:gd name="connsiteY6" fmla="*/ 2977 h 352311"/>
                      <a:gd name="connsiteX7" fmla="*/ 2488 w 797639"/>
                      <a:gd name="connsiteY7" fmla="*/ 14287 h 352311"/>
                      <a:gd name="connsiteX8" fmla="*/ 395966 w 797639"/>
                      <a:gd name="connsiteY8" fmla="*/ 161250 h 352311"/>
                      <a:gd name="connsiteX9" fmla="*/ 796588 w 797639"/>
                      <a:gd name="connsiteY9" fmla="*/ 0 h 352311"/>
                      <a:gd name="connsiteX0" fmla="*/ 824193 w 825244"/>
                      <a:gd name="connsiteY0" fmla="*/ 0 h 352311"/>
                      <a:gd name="connsiteX1" fmla="*/ 825244 w 825244"/>
                      <a:gd name="connsiteY1" fmla="*/ 198998 h 352311"/>
                      <a:gd name="connsiteX2" fmla="*/ 790472 w 825244"/>
                      <a:gd name="connsiteY2" fmla="*/ 239897 h 352311"/>
                      <a:gd name="connsiteX3" fmla="*/ 420397 w 825244"/>
                      <a:gd name="connsiteY3" fmla="*/ 352311 h 352311"/>
                      <a:gd name="connsiteX4" fmla="*/ 50322 w 825244"/>
                      <a:gd name="connsiteY4" fmla="*/ 239897 h 352311"/>
                      <a:gd name="connsiteX5" fmla="*/ 29565 w 825244"/>
                      <a:gd name="connsiteY5" fmla="*/ 209255 h 352311"/>
                      <a:gd name="connsiteX6" fmla="*/ 30093 w 825244"/>
                      <a:gd name="connsiteY6" fmla="*/ 14287 h 352311"/>
                      <a:gd name="connsiteX7" fmla="*/ 423571 w 825244"/>
                      <a:gd name="connsiteY7" fmla="*/ 161250 h 352311"/>
                      <a:gd name="connsiteX8" fmla="*/ 824193 w 825244"/>
                      <a:gd name="connsiteY8" fmla="*/ 0 h 352311"/>
                      <a:gd name="connsiteX0" fmla="*/ 800999 w 802050"/>
                      <a:gd name="connsiteY0" fmla="*/ 0 h 352311"/>
                      <a:gd name="connsiteX1" fmla="*/ 802050 w 802050"/>
                      <a:gd name="connsiteY1" fmla="*/ 198998 h 352311"/>
                      <a:gd name="connsiteX2" fmla="*/ 767278 w 802050"/>
                      <a:gd name="connsiteY2" fmla="*/ 239897 h 352311"/>
                      <a:gd name="connsiteX3" fmla="*/ 397203 w 802050"/>
                      <a:gd name="connsiteY3" fmla="*/ 352311 h 352311"/>
                      <a:gd name="connsiteX4" fmla="*/ 27128 w 802050"/>
                      <a:gd name="connsiteY4" fmla="*/ 239897 h 352311"/>
                      <a:gd name="connsiteX5" fmla="*/ 6371 w 802050"/>
                      <a:gd name="connsiteY5" fmla="*/ 209255 h 352311"/>
                      <a:gd name="connsiteX6" fmla="*/ 6899 w 802050"/>
                      <a:gd name="connsiteY6" fmla="*/ 14287 h 352311"/>
                      <a:gd name="connsiteX7" fmla="*/ 400377 w 802050"/>
                      <a:gd name="connsiteY7" fmla="*/ 161250 h 352311"/>
                      <a:gd name="connsiteX8" fmla="*/ 800999 w 802050"/>
                      <a:gd name="connsiteY8" fmla="*/ 0 h 352311"/>
                      <a:gd name="connsiteX0" fmla="*/ 800999 w 802050"/>
                      <a:gd name="connsiteY0" fmla="*/ 0 h 352311"/>
                      <a:gd name="connsiteX1" fmla="*/ 802050 w 802050"/>
                      <a:gd name="connsiteY1" fmla="*/ 198998 h 352311"/>
                      <a:gd name="connsiteX2" fmla="*/ 767278 w 802050"/>
                      <a:gd name="connsiteY2" fmla="*/ 239897 h 352311"/>
                      <a:gd name="connsiteX3" fmla="*/ 397203 w 802050"/>
                      <a:gd name="connsiteY3" fmla="*/ 352311 h 352311"/>
                      <a:gd name="connsiteX4" fmla="*/ 27128 w 802050"/>
                      <a:gd name="connsiteY4" fmla="*/ 239897 h 352311"/>
                      <a:gd name="connsiteX5" fmla="*/ 6371 w 802050"/>
                      <a:gd name="connsiteY5" fmla="*/ 209255 h 352311"/>
                      <a:gd name="connsiteX6" fmla="*/ 6899 w 802050"/>
                      <a:gd name="connsiteY6" fmla="*/ 14287 h 352311"/>
                      <a:gd name="connsiteX7" fmla="*/ 400377 w 802050"/>
                      <a:gd name="connsiteY7" fmla="*/ 161250 h 352311"/>
                      <a:gd name="connsiteX8" fmla="*/ 800999 w 802050"/>
                      <a:gd name="connsiteY8" fmla="*/ 0 h 352311"/>
                      <a:gd name="connsiteX0" fmla="*/ 800999 w 802050"/>
                      <a:gd name="connsiteY0" fmla="*/ 18322 h 370633"/>
                      <a:gd name="connsiteX1" fmla="*/ 802050 w 802050"/>
                      <a:gd name="connsiteY1" fmla="*/ 217320 h 370633"/>
                      <a:gd name="connsiteX2" fmla="*/ 767278 w 802050"/>
                      <a:gd name="connsiteY2" fmla="*/ 258219 h 370633"/>
                      <a:gd name="connsiteX3" fmla="*/ 397203 w 802050"/>
                      <a:gd name="connsiteY3" fmla="*/ 370633 h 370633"/>
                      <a:gd name="connsiteX4" fmla="*/ 27128 w 802050"/>
                      <a:gd name="connsiteY4" fmla="*/ 258219 h 370633"/>
                      <a:gd name="connsiteX5" fmla="*/ 6371 w 802050"/>
                      <a:gd name="connsiteY5" fmla="*/ 227577 h 370633"/>
                      <a:gd name="connsiteX6" fmla="*/ 6899 w 802050"/>
                      <a:gd name="connsiteY6" fmla="*/ 32609 h 370633"/>
                      <a:gd name="connsiteX7" fmla="*/ 800999 w 802050"/>
                      <a:gd name="connsiteY7" fmla="*/ 18322 h 370633"/>
                      <a:gd name="connsiteX0" fmla="*/ 806332 w 807383"/>
                      <a:gd name="connsiteY0" fmla="*/ 23433 h 375744"/>
                      <a:gd name="connsiteX1" fmla="*/ 807383 w 807383"/>
                      <a:gd name="connsiteY1" fmla="*/ 222431 h 375744"/>
                      <a:gd name="connsiteX2" fmla="*/ 772611 w 807383"/>
                      <a:gd name="connsiteY2" fmla="*/ 263330 h 375744"/>
                      <a:gd name="connsiteX3" fmla="*/ 402536 w 807383"/>
                      <a:gd name="connsiteY3" fmla="*/ 375744 h 375744"/>
                      <a:gd name="connsiteX4" fmla="*/ 32461 w 807383"/>
                      <a:gd name="connsiteY4" fmla="*/ 263330 h 375744"/>
                      <a:gd name="connsiteX5" fmla="*/ 11704 w 807383"/>
                      <a:gd name="connsiteY5" fmla="*/ 232688 h 375744"/>
                      <a:gd name="connsiteX6" fmla="*/ 5088 w 807383"/>
                      <a:gd name="connsiteY6" fmla="*/ 25813 h 375744"/>
                      <a:gd name="connsiteX7" fmla="*/ 806332 w 807383"/>
                      <a:gd name="connsiteY7" fmla="*/ 23433 h 375744"/>
                      <a:gd name="connsiteX0" fmla="*/ 801493 w 802544"/>
                      <a:gd name="connsiteY0" fmla="*/ 23433 h 375744"/>
                      <a:gd name="connsiteX1" fmla="*/ 802544 w 802544"/>
                      <a:gd name="connsiteY1" fmla="*/ 222431 h 375744"/>
                      <a:gd name="connsiteX2" fmla="*/ 767772 w 802544"/>
                      <a:gd name="connsiteY2" fmla="*/ 263330 h 375744"/>
                      <a:gd name="connsiteX3" fmla="*/ 397697 w 802544"/>
                      <a:gd name="connsiteY3" fmla="*/ 375744 h 375744"/>
                      <a:gd name="connsiteX4" fmla="*/ 27622 w 802544"/>
                      <a:gd name="connsiteY4" fmla="*/ 263330 h 375744"/>
                      <a:gd name="connsiteX5" fmla="*/ 6865 w 802544"/>
                      <a:gd name="connsiteY5" fmla="*/ 232688 h 375744"/>
                      <a:gd name="connsiteX6" fmla="*/ 249 w 802544"/>
                      <a:gd name="connsiteY6" fmla="*/ 25813 h 375744"/>
                      <a:gd name="connsiteX7" fmla="*/ 801493 w 802544"/>
                      <a:gd name="connsiteY7" fmla="*/ 23433 h 375744"/>
                      <a:gd name="connsiteX0" fmla="*/ 801493 w 802544"/>
                      <a:gd name="connsiteY0" fmla="*/ 3348 h 355659"/>
                      <a:gd name="connsiteX1" fmla="*/ 802544 w 802544"/>
                      <a:gd name="connsiteY1" fmla="*/ 202346 h 355659"/>
                      <a:gd name="connsiteX2" fmla="*/ 767772 w 802544"/>
                      <a:gd name="connsiteY2" fmla="*/ 243245 h 355659"/>
                      <a:gd name="connsiteX3" fmla="*/ 397697 w 802544"/>
                      <a:gd name="connsiteY3" fmla="*/ 355659 h 355659"/>
                      <a:gd name="connsiteX4" fmla="*/ 27622 w 802544"/>
                      <a:gd name="connsiteY4" fmla="*/ 243245 h 355659"/>
                      <a:gd name="connsiteX5" fmla="*/ 6865 w 802544"/>
                      <a:gd name="connsiteY5" fmla="*/ 212603 h 355659"/>
                      <a:gd name="connsiteX6" fmla="*/ 249 w 802544"/>
                      <a:gd name="connsiteY6" fmla="*/ 5728 h 355659"/>
                      <a:gd name="connsiteX7" fmla="*/ 801493 w 802544"/>
                      <a:gd name="connsiteY7" fmla="*/ 3348 h 355659"/>
                      <a:gd name="connsiteX0" fmla="*/ 799112 w 802544"/>
                      <a:gd name="connsiteY0" fmla="*/ 3166 h 367383"/>
                      <a:gd name="connsiteX1" fmla="*/ 802544 w 802544"/>
                      <a:gd name="connsiteY1" fmla="*/ 214070 h 367383"/>
                      <a:gd name="connsiteX2" fmla="*/ 767772 w 802544"/>
                      <a:gd name="connsiteY2" fmla="*/ 254969 h 367383"/>
                      <a:gd name="connsiteX3" fmla="*/ 397697 w 802544"/>
                      <a:gd name="connsiteY3" fmla="*/ 367383 h 367383"/>
                      <a:gd name="connsiteX4" fmla="*/ 27622 w 802544"/>
                      <a:gd name="connsiteY4" fmla="*/ 254969 h 367383"/>
                      <a:gd name="connsiteX5" fmla="*/ 6865 w 802544"/>
                      <a:gd name="connsiteY5" fmla="*/ 224327 h 367383"/>
                      <a:gd name="connsiteX6" fmla="*/ 249 w 802544"/>
                      <a:gd name="connsiteY6" fmla="*/ 17452 h 367383"/>
                      <a:gd name="connsiteX7" fmla="*/ 799112 w 802544"/>
                      <a:gd name="connsiteY7" fmla="*/ 3166 h 367383"/>
                      <a:gd name="connsiteX0" fmla="*/ 799112 w 802544"/>
                      <a:gd name="connsiteY0" fmla="*/ 0 h 364217"/>
                      <a:gd name="connsiteX1" fmla="*/ 802544 w 802544"/>
                      <a:gd name="connsiteY1" fmla="*/ 210904 h 364217"/>
                      <a:gd name="connsiteX2" fmla="*/ 767772 w 802544"/>
                      <a:gd name="connsiteY2" fmla="*/ 251803 h 364217"/>
                      <a:gd name="connsiteX3" fmla="*/ 397697 w 802544"/>
                      <a:gd name="connsiteY3" fmla="*/ 364217 h 364217"/>
                      <a:gd name="connsiteX4" fmla="*/ 27622 w 802544"/>
                      <a:gd name="connsiteY4" fmla="*/ 251803 h 364217"/>
                      <a:gd name="connsiteX5" fmla="*/ 6865 w 802544"/>
                      <a:gd name="connsiteY5" fmla="*/ 221161 h 364217"/>
                      <a:gd name="connsiteX6" fmla="*/ 249 w 802544"/>
                      <a:gd name="connsiteY6" fmla="*/ 14286 h 364217"/>
                      <a:gd name="connsiteX7" fmla="*/ 799112 w 802544"/>
                      <a:gd name="connsiteY7" fmla="*/ 0 h 364217"/>
                      <a:gd name="connsiteX0" fmla="*/ 799112 w 802544"/>
                      <a:gd name="connsiteY0" fmla="*/ 0 h 364217"/>
                      <a:gd name="connsiteX1" fmla="*/ 802544 w 802544"/>
                      <a:gd name="connsiteY1" fmla="*/ 210904 h 364217"/>
                      <a:gd name="connsiteX2" fmla="*/ 767772 w 802544"/>
                      <a:gd name="connsiteY2" fmla="*/ 251803 h 364217"/>
                      <a:gd name="connsiteX3" fmla="*/ 397697 w 802544"/>
                      <a:gd name="connsiteY3" fmla="*/ 364217 h 364217"/>
                      <a:gd name="connsiteX4" fmla="*/ 27622 w 802544"/>
                      <a:gd name="connsiteY4" fmla="*/ 251803 h 364217"/>
                      <a:gd name="connsiteX5" fmla="*/ 6865 w 802544"/>
                      <a:gd name="connsiteY5" fmla="*/ 221161 h 364217"/>
                      <a:gd name="connsiteX6" fmla="*/ 249 w 802544"/>
                      <a:gd name="connsiteY6" fmla="*/ 14286 h 364217"/>
                      <a:gd name="connsiteX7" fmla="*/ 799112 w 802544"/>
                      <a:gd name="connsiteY7" fmla="*/ 0 h 364217"/>
                      <a:gd name="connsiteX0" fmla="*/ 799112 w 802544"/>
                      <a:gd name="connsiteY0" fmla="*/ 0 h 364217"/>
                      <a:gd name="connsiteX1" fmla="*/ 802544 w 802544"/>
                      <a:gd name="connsiteY1" fmla="*/ 210904 h 364217"/>
                      <a:gd name="connsiteX2" fmla="*/ 767772 w 802544"/>
                      <a:gd name="connsiteY2" fmla="*/ 251803 h 364217"/>
                      <a:gd name="connsiteX3" fmla="*/ 397697 w 802544"/>
                      <a:gd name="connsiteY3" fmla="*/ 364217 h 364217"/>
                      <a:gd name="connsiteX4" fmla="*/ 27622 w 802544"/>
                      <a:gd name="connsiteY4" fmla="*/ 251803 h 364217"/>
                      <a:gd name="connsiteX5" fmla="*/ 6865 w 802544"/>
                      <a:gd name="connsiteY5" fmla="*/ 221161 h 364217"/>
                      <a:gd name="connsiteX6" fmla="*/ 249 w 802544"/>
                      <a:gd name="connsiteY6" fmla="*/ 14286 h 364217"/>
                      <a:gd name="connsiteX7" fmla="*/ 799112 w 802544"/>
                      <a:gd name="connsiteY7" fmla="*/ 0 h 364217"/>
                      <a:gd name="connsiteX0" fmla="*/ 799112 w 802544"/>
                      <a:gd name="connsiteY0" fmla="*/ 0 h 364217"/>
                      <a:gd name="connsiteX1" fmla="*/ 802544 w 802544"/>
                      <a:gd name="connsiteY1" fmla="*/ 210904 h 364217"/>
                      <a:gd name="connsiteX2" fmla="*/ 767772 w 802544"/>
                      <a:gd name="connsiteY2" fmla="*/ 251803 h 364217"/>
                      <a:gd name="connsiteX3" fmla="*/ 397697 w 802544"/>
                      <a:gd name="connsiteY3" fmla="*/ 364217 h 364217"/>
                      <a:gd name="connsiteX4" fmla="*/ 27622 w 802544"/>
                      <a:gd name="connsiteY4" fmla="*/ 251803 h 364217"/>
                      <a:gd name="connsiteX5" fmla="*/ 6865 w 802544"/>
                      <a:gd name="connsiteY5" fmla="*/ 221161 h 364217"/>
                      <a:gd name="connsiteX6" fmla="*/ 249 w 802544"/>
                      <a:gd name="connsiteY6" fmla="*/ 14286 h 364217"/>
                      <a:gd name="connsiteX7" fmla="*/ 799112 w 802544"/>
                      <a:gd name="connsiteY7" fmla="*/ 0 h 364217"/>
                      <a:gd name="connsiteX0" fmla="*/ 799112 w 802544"/>
                      <a:gd name="connsiteY0" fmla="*/ 0 h 364217"/>
                      <a:gd name="connsiteX1" fmla="*/ 802544 w 802544"/>
                      <a:gd name="connsiteY1" fmla="*/ 210904 h 364217"/>
                      <a:gd name="connsiteX2" fmla="*/ 397697 w 802544"/>
                      <a:gd name="connsiteY2" fmla="*/ 364217 h 364217"/>
                      <a:gd name="connsiteX3" fmla="*/ 27622 w 802544"/>
                      <a:gd name="connsiteY3" fmla="*/ 251803 h 364217"/>
                      <a:gd name="connsiteX4" fmla="*/ 6865 w 802544"/>
                      <a:gd name="connsiteY4" fmla="*/ 221161 h 364217"/>
                      <a:gd name="connsiteX5" fmla="*/ 249 w 802544"/>
                      <a:gd name="connsiteY5" fmla="*/ 14286 h 364217"/>
                      <a:gd name="connsiteX6" fmla="*/ 799112 w 802544"/>
                      <a:gd name="connsiteY6" fmla="*/ 0 h 364217"/>
                      <a:gd name="connsiteX0" fmla="*/ 799112 w 802544"/>
                      <a:gd name="connsiteY0" fmla="*/ 0 h 251803"/>
                      <a:gd name="connsiteX1" fmla="*/ 802544 w 802544"/>
                      <a:gd name="connsiteY1" fmla="*/ 210904 h 251803"/>
                      <a:gd name="connsiteX2" fmla="*/ 27622 w 802544"/>
                      <a:gd name="connsiteY2" fmla="*/ 251803 h 251803"/>
                      <a:gd name="connsiteX3" fmla="*/ 6865 w 802544"/>
                      <a:gd name="connsiteY3" fmla="*/ 221161 h 251803"/>
                      <a:gd name="connsiteX4" fmla="*/ 249 w 802544"/>
                      <a:gd name="connsiteY4" fmla="*/ 14286 h 251803"/>
                      <a:gd name="connsiteX5" fmla="*/ 799112 w 802544"/>
                      <a:gd name="connsiteY5" fmla="*/ 0 h 251803"/>
                      <a:gd name="connsiteX0" fmla="*/ 799112 w 802544"/>
                      <a:gd name="connsiteY0" fmla="*/ 0 h 221161"/>
                      <a:gd name="connsiteX1" fmla="*/ 802544 w 802544"/>
                      <a:gd name="connsiteY1" fmla="*/ 210904 h 221161"/>
                      <a:gd name="connsiteX2" fmla="*/ 6865 w 802544"/>
                      <a:gd name="connsiteY2" fmla="*/ 221161 h 221161"/>
                      <a:gd name="connsiteX3" fmla="*/ 249 w 802544"/>
                      <a:gd name="connsiteY3" fmla="*/ 14286 h 221161"/>
                      <a:gd name="connsiteX4" fmla="*/ 799112 w 802544"/>
                      <a:gd name="connsiteY4" fmla="*/ 0 h 221161"/>
                      <a:gd name="connsiteX0" fmla="*/ 799112 w 802544"/>
                      <a:gd name="connsiteY0" fmla="*/ 0 h 309858"/>
                      <a:gd name="connsiteX1" fmla="*/ 802544 w 802544"/>
                      <a:gd name="connsiteY1" fmla="*/ 210904 h 309858"/>
                      <a:gd name="connsiteX2" fmla="*/ 6865 w 802544"/>
                      <a:gd name="connsiteY2" fmla="*/ 221161 h 309858"/>
                      <a:gd name="connsiteX3" fmla="*/ 249 w 802544"/>
                      <a:gd name="connsiteY3" fmla="*/ 14286 h 309858"/>
                      <a:gd name="connsiteX4" fmla="*/ 799112 w 802544"/>
                      <a:gd name="connsiteY4" fmla="*/ 0 h 309858"/>
                      <a:gd name="connsiteX0" fmla="*/ 799112 w 800163"/>
                      <a:gd name="connsiteY0" fmla="*/ 0 h 309270"/>
                      <a:gd name="connsiteX1" fmla="*/ 800163 w 800163"/>
                      <a:gd name="connsiteY1" fmla="*/ 208523 h 309270"/>
                      <a:gd name="connsiteX2" fmla="*/ 6865 w 800163"/>
                      <a:gd name="connsiteY2" fmla="*/ 221161 h 309270"/>
                      <a:gd name="connsiteX3" fmla="*/ 249 w 800163"/>
                      <a:gd name="connsiteY3" fmla="*/ 14286 h 309270"/>
                      <a:gd name="connsiteX4" fmla="*/ 799112 w 800163"/>
                      <a:gd name="connsiteY4" fmla="*/ 0 h 309270"/>
                      <a:gd name="connsiteX0" fmla="*/ 799112 w 800163"/>
                      <a:gd name="connsiteY0" fmla="*/ 0 h 369423"/>
                      <a:gd name="connsiteX1" fmla="*/ 800163 w 800163"/>
                      <a:gd name="connsiteY1" fmla="*/ 208523 h 369423"/>
                      <a:gd name="connsiteX2" fmla="*/ 6865 w 800163"/>
                      <a:gd name="connsiteY2" fmla="*/ 221161 h 369423"/>
                      <a:gd name="connsiteX3" fmla="*/ 249 w 800163"/>
                      <a:gd name="connsiteY3" fmla="*/ 14286 h 369423"/>
                      <a:gd name="connsiteX4" fmla="*/ 799112 w 800163"/>
                      <a:gd name="connsiteY4" fmla="*/ 0 h 369423"/>
                      <a:gd name="connsiteX0" fmla="*/ 799112 w 800163"/>
                      <a:gd name="connsiteY0" fmla="*/ 0 h 369423"/>
                      <a:gd name="connsiteX1" fmla="*/ 800163 w 800163"/>
                      <a:gd name="connsiteY1" fmla="*/ 208523 h 369423"/>
                      <a:gd name="connsiteX2" fmla="*/ 6865 w 800163"/>
                      <a:gd name="connsiteY2" fmla="*/ 221161 h 369423"/>
                      <a:gd name="connsiteX3" fmla="*/ 249 w 800163"/>
                      <a:gd name="connsiteY3" fmla="*/ 14286 h 369423"/>
                      <a:gd name="connsiteX4" fmla="*/ 799112 w 800163"/>
                      <a:gd name="connsiteY4" fmla="*/ 0 h 369423"/>
                      <a:gd name="connsiteX0" fmla="*/ 799112 w 800163"/>
                      <a:gd name="connsiteY0" fmla="*/ 0 h 369423"/>
                      <a:gd name="connsiteX1" fmla="*/ 800163 w 800163"/>
                      <a:gd name="connsiteY1" fmla="*/ 208523 h 369423"/>
                      <a:gd name="connsiteX2" fmla="*/ 6865 w 800163"/>
                      <a:gd name="connsiteY2" fmla="*/ 221161 h 369423"/>
                      <a:gd name="connsiteX3" fmla="*/ 249 w 800163"/>
                      <a:gd name="connsiteY3" fmla="*/ 14286 h 369423"/>
                      <a:gd name="connsiteX4" fmla="*/ 799112 w 800163"/>
                      <a:gd name="connsiteY4" fmla="*/ 0 h 369423"/>
                      <a:gd name="connsiteX0" fmla="*/ 799112 w 800163"/>
                      <a:gd name="connsiteY0" fmla="*/ 0 h 369423"/>
                      <a:gd name="connsiteX1" fmla="*/ 800163 w 800163"/>
                      <a:gd name="connsiteY1" fmla="*/ 208523 h 369423"/>
                      <a:gd name="connsiteX2" fmla="*/ 6865 w 800163"/>
                      <a:gd name="connsiteY2" fmla="*/ 221161 h 369423"/>
                      <a:gd name="connsiteX3" fmla="*/ 249 w 800163"/>
                      <a:gd name="connsiteY3" fmla="*/ 14286 h 369423"/>
                      <a:gd name="connsiteX4" fmla="*/ 799112 w 800163"/>
                      <a:gd name="connsiteY4" fmla="*/ 0 h 369423"/>
                      <a:gd name="connsiteX0" fmla="*/ 799273 w 800324"/>
                      <a:gd name="connsiteY0" fmla="*/ 0 h 369423"/>
                      <a:gd name="connsiteX1" fmla="*/ 800324 w 800324"/>
                      <a:gd name="connsiteY1" fmla="*/ 208523 h 369423"/>
                      <a:gd name="connsiteX2" fmla="*/ 4645 w 800324"/>
                      <a:gd name="connsiteY2" fmla="*/ 221161 h 369423"/>
                      <a:gd name="connsiteX3" fmla="*/ 410 w 800324"/>
                      <a:gd name="connsiteY3" fmla="*/ 14286 h 369423"/>
                      <a:gd name="connsiteX4" fmla="*/ 799273 w 800324"/>
                      <a:gd name="connsiteY4" fmla="*/ 0 h 369423"/>
                      <a:gd name="connsiteX0" fmla="*/ 799775 w 800826"/>
                      <a:gd name="connsiteY0" fmla="*/ 0 h 369423"/>
                      <a:gd name="connsiteX1" fmla="*/ 800826 w 800826"/>
                      <a:gd name="connsiteY1" fmla="*/ 208523 h 369423"/>
                      <a:gd name="connsiteX2" fmla="*/ 2766 w 800826"/>
                      <a:gd name="connsiteY2" fmla="*/ 221161 h 369423"/>
                      <a:gd name="connsiteX3" fmla="*/ 912 w 800826"/>
                      <a:gd name="connsiteY3" fmla="*/ 14286 h 369423"/>
                      <a:gd name="connsiteX4" fmla="*/ 799775 w 800826"/>
                      <a:gd name="connsiteY4" fmla="*/ 0 h 369423"/>
                      <a:gd name="connsiteX0" fmla="*/ 799775 w 800826"/>
                      <a:gd name="connsiteY0" fmla="*/ 0 h 369423"/>
                      <a:gd name="connsiteX1" fmla="*/ 800826 w 800826"/>
                      <a:gd name="connsiteY1" fmla="*/ 208523 h 369423"/>
                      <a:gd name="connsiteX2" fmla="*/ 2766 w 800826"/>
                      <a:gd name="connsiteY2" fmla="*/ 221161 h 369423"/>
                      <a:gd name="connsiteX3" fmla="*/ 912 w 800826"/>
                      <a:gd name="connsiteY3" fmla="*/ 14286 h 369423"/>
                      <a:gd name="connsiteX4" fmla="*/ 799775 w 800826"/>
                      <a:gd name="connsiteY4" fmla="*/ 0 h 369423"/>
                      <a:gd name="connsiteX0" fmla="*/ 799775 w 800826"/>
                      <a:gd name="connsiteY0" fmla="*/ 0 h 373807"/>
                      <a:gd name="connsiteX1" fmla="*/ 800826 w 800826"/>
                      <a:gd name="connsiteY1" fmla="*/ 208523 h 373807"/>
                      <a:gd name="connsiteX2" fmla="*/ 2766 w 800826"/>
                      <a:gd name="connsiteY2" fmla="*/ 221161 h 373807"/>
                      <a:gd name="connsiteX3" fmla="*/ 912 w 800826"/>
                      <a:gd name="connsiteY3" fmla="*/ 14286 h 373807"/>
                      <a:gd name="connsiteX4" fmla="*/ 799775 w 800826"/>
                      <a:gd name="connsiteY4" fmla="*/ 0 h 3738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00826" h="373807">
                        <a:moveTo>
                          <a:pt x="799775" y="0"/>
                        </a:moveTo>
                        <a:cubicBezTo>
                          <a:pt x="800125" y="66333"/>
                          <a:pt x="800476" y="142190"/>
                          <a:pt x="800826" y="208523"/>
                        </a:cubicBezTo>
                        <a:cubicBezTo>
                          <a:pt x="688000" y="428635"/>
                          <a:pt x="137024" y="424910"/>
                          <a:pt x="2766" y="221161"/>
                        </a:cubicBezTo>
                        <a:cubicBezTo>
                          <a:pt x="-605" y="183559"/>
                          <a:pt x="-462" y="110394"/>
                          <a:pt x="912" y="14286"/>
                        </a:cubicBezTo>
                        <a:cubicBezTo>
                          <a:pt x="133350" y="234203"/>
                          <a:pt x="693444" y="235914"/>
                          <a:pt x="799775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  <a:latin typeface="PayPal Sans Big" charset="0"/>
                      <a:ea typeface="PayPal Sans Big" charset="0"/>
                      <a:cs typeface="PayPal Sans Big" charset="0"/>
                    </a:endParaRPr>
                  </a:p>
                </p:txBody>
              </p:sp>
              <p:sp>
                <p:nvSpPr>
                  <p:cNvPr id="54" name="Freeform 53">
                    <a:extLst>
                      <a:ext uri="{FF2B5EF4-FFF2-40B4-BE49-F238E27FC236}">
                        <a16:creationId xmlns:a16="http://schemas.microsoft.com/office/drawing/2014/main" id="{1CC0816A-8547-BF4B-BB7E-09151E88B7B7}"/>
                      </a:ext>
                    </a:extLst>
                  </p:cNvPr>
                  <p:cNvSpPr/>
                  <p:nvPr/>
                </p:nvSpPr>
                <p:spPr>
                  <a:xfrm>
                    <a:off x="1805013" y="5272577"/>
                    <a:ext cx="1120952" cy="523236"/>
                  </a:xfrm>
                  <a:custGeom>
                    <a:avLst/>
                    <a:gdLst>
                      <a:gd name="connsiteX0" fmla="*/ 876415 w 876415"/>
                      <a:gd name="connsiteY0" fmla="*/ 0 h 914535"/>
                      <a:gd name="connsiteX1" fmla="*/ 873479 w 876415"/>
                      <a:gd name="connsiteY1" fmla="*/ 758358 h 914535"/>
                      <a:gd name="connsiteX2" fmla="*/ 73379 w 876415"/>
                      <a:gd name="connsiteY2" fmla="*/ 745658 h 914535"/>
                      <a:gd name="connsiteX3" fmla="*/ 81508 w 876415"/>
                      <a:gd name="connsiteY3" fmla="*/ 302896 h 914535"/>
                      <a:gd name="connsiteX4" fmla="*/ 473430 w 876415"/>
                      <a:gd name="connsiteY4" fmla="*/ 449859 h 914535"/>
                      <a:gd name="connsiteX5" fmla="*/ 873480 w 876415"/>
                      <a:gd name="connsiteY5" fmla="*/ 265802 h 914535"/>
                      <a:gd name="connsiteX6" fmla="*/ 865353 w 876415"/>
                      <a:gd name="connsiteY6" fmla="*/ 228708 h 914535"/>
                      <a:gd name="connsiteX7" fmla="*/ 864783 w 876415"/>
                      <a:gd name="connsiteY7" fmla="*/ 227864 h 914535"/>
                      <a:gd name="connsiteX8" fmla="*/ 841917 w 876415"/>
                      <a:gd name="connsiteY8" fmla="*/ 261619 h 914535"/>
                      <a:gd name="connsiteX9" fmla="*/ 471842 w 876415"/>
                      <a:gd name="connsiteY9" fmla="*/ 374033 h 914535"/>
                      <a:gd name="connsiteX10" fmla="*/ 101767 w 876415"/>
                      <a:gd name="connsiteY10" fmla="*/ 261619 h 914535"/>
                      <a:gd name="connsiteX11" fmla="*/ 81010 w 876415"/>
                      <a:gd name="connsiteY11" fmla="*/ 230977 h 914535"/>
                      <a:gd name="connsiteX12" fmla="*/ 79050 w 876415"/>
                      <a:gd name="connsiteY12" fmla="*/ 24699 h 914535"/>
                      <a:gd name="connsiteX13" fmla="*/ 81538 w 876415"/>
                      <a:gd name="connsiteY13" fmla="*/ 36009 h 914535"/>
                      <a:gd name="connsiteX14" fmla="*/ 475016 w 876415"/>
                      <a:gd name="connsiteY14" fmla="*/ 182972 h 914535"/>
                      <a:gd name="connsiteX15" fmla="*/ 868494 w 876415"/>
                      <a:gd name="connsiteY15" fmla="*/ 36009 h 914535"/>
                      <a:gd name="connsiteX16" fmla="*/ 876415 w 876415"/>
                      <a:gd name="connsiteY16" fmla="*/ 0 h 914535"/>
                      <a:gd name="connsiteX0" fmla="*/ 811755 w 811755"/>
                      <a:gd name="connsiteY0" fmla="*/ 0 h 914535"/>
                      <a:gd name="connsiteX1" fmla="*/ 808819 w 811755"/>
                      <a:gd name="connsiteY1" fmla="*/ 758358 h 914535"/>
                      <a:gd name="connsiteX2" fmla="*/ 8719 w 811755"/>
                      <a:gd name="connsiteY2" fmla="*/ 745658 h 914535"/>
                      <a:gd name="connsiteX3" fmla="*/ 408770 w 811755"/>
                      <a:gd name="connsiteY3" fmla="*/ 449859 h 914535"/>
                      <a:gd name="connsiteX4" fmla="*/ 808820 w 811755"/>
                      <a:gd name="connsiteY4" fmla="*/ 265802 h 914535"/>
                      <a:gd name="connsiteX5" fmla="*/ 800693 w 811755"/>
                      <a:gd name="connsiteY5" fmla="*/ 228708 h 914535"/>
                      <a:gd name="connsiteX6" fmla="*/ 800123 w 811755"/>
                      <a:gd name="connsiteY6" fmla="*/ 227864 h 914535"/>
                      <a:gd name="connsiteX7" fmla="*/ 777257 w 811755"/>
                      <a:gd name="connsiteY7" fmla="*/ 261619 h 914535"/>
                      <a:gd name="connsiteX8" fmla="*/ 407182 w 811755"/>
                      <a:gd name="connsiteY8" fmla="*/ 374033 h 914535"/>
                      <a:gd name="connsiteX9" fmla="*/ 37107 w 811755"/>
                      <a:gd name="connsiteY9" fmla="*/ 261619 h 914535"/>
                      <a:gd name="connsiteX10" fmla="*/ 16350 w 811755"/>
                      <a:gd name="connsiteY10" fmla="*/ 230977 h 914535"/>
                      <a:gd name="connsiteX11" fmla="*/ 14390 w 811755"/>
                      <a:gd name="connsiteY11" fmla="*/ 24699 h 914535"/>
                      <a:gd name="connsiteX12" fmla="*/ 16878 w 811755"/>
                      <a:gd name="connsiteY12" fmla="*/ 36009 h 914535"/>
                      <a:gd name="connsiteX13" fmla="*/ 410356 w 811755"/>
                      <a:gd name="connsiteY13" fmla="*/ 182972 h 914535"/>
                      <a:gd name="connsiteX14" fmla="*/ 803834 w 811755"/>
                      <a:gd name="connsiteY14" fmla="*/ 36009 h 914535"/>
                      <a:gd name="connsiteX15" fmla="*/ 811755 w 811755"/>
                      <a:gd name="connsiteY15" fmla="*/ 0 h 914535"/>
                      <a:gd name="connsiteX0" fmla="*/ 797365 w 797365"/>
                      <a:gd name="connsiteY0" fmla="*/ 0 h 770232"/>
                      <a:gd name="connsiteX1" fmla="*/ 794429 w 797365"/>
                      <a:gd name="connsiteY1" fmla="*/ 758358 h 770232"/>
                      <a:gd name="connsiteX2" fmla="*/ 394380 w 797365"/>
                      <a:gd name="connsiteY2" fmla="*/ 449859 h 770232"/>
                      <a:gd name="connsiteX3" fmla="*/ 794430 w 797365"/>
                      <a:gd name="connsiteY3" fmla="*/ 265802 h 770232"/>
                      <a:gd name="connsiteX4" fmla="*/ 786303 w 797365"/>
                      <a:gd name="connsiteY4" fmla="*/ 228708 h 770232"/>
                      <a:gd name="connsiteX5" fmla="*/ 785733 w 797365"/>
                      <a:gd name="connsiteY5" fmla="*/ 227864 h 770232"/>
                      <a:gd name="connsiteX6" fmla="*/ 762867 w 797365"/>
                      <a:gd name="connsiteY6" fmla="*/ 261619 h 770232"/>
                      <a:gd name="connsiteX7" fmla="*/ 392792 w 797365"/>
                      <a:gd name="connsiteY7" fmla="*/ 374033 h 770232"/>
                      <a:gd name="connsiteX8" fmla="*/ 22717 w 797365"/>
                      <a:gd name="connsiteY8" fmla="*/ 261619 h 770232"/>
                      <a:gd name="connsiteX9" fmla="*/ 1960 w 797365"/>
                      <a:gd name="connsiteY9" fmla="*/ 230977 h 770232"/>
                      <a:gd name="connsiteX10" fmla="*/ 0 w 797365"/>
                      <a:gd name="connsiteY10" fmla="*/ 24699 h 770232"/>
                      <a:gd name="connsiteX11" fmla="*/ 2488 w 797365"/>
                      <a:gd name="connsiteY11" fmla="*/ 36009 h 770232"/>
                      <a:gd name="connsiteX12" fmla="*/ 395966 w 797365"/>
                      <a:gd name="connsiteY12" fmla="*/ 182972 h 770232"/>
                      <a:gd name="connsiteX13" fmla="*/ 789444 w 797365"/>
                      <a:gd name="connsiteY13" fmla="*/ 36009 h 770232"/>
                      <a:gd name="connsiteX14" fmla="*/ 797365 w 797365"/>
                      <a:gd name="connsiteY14" fmla="*/ 0 h 770232"/>
                      <a:gd name="connsiteX0" fmla="*/ 797365 w 797365"/>
                      <a:gd name="connsiteY0" fmla="*/ 0 h 458948"/>
                      <a:gd name="connsiteX1" fmla="*/ 394380 w 797365"/>
                      <a:gd name="connsiteY1" fmla="*/ 449859 h 458948"/>
                      <a:gd name="connsiteX2" fmla="*/ 794430 w 797365"/>
                      <a:gd name="connsiteY2" fmla="*/ 265802 h 458948"/>
                      <a:gd name="connsiteX3" fmla="*/ 786303 w 797365"/>
                      <a:gd name="connsiteY3" fmla="*/ 228708 h 458948"/>
                      <a:gd name="connsiteX4" fmla="*/ 785733 w 797365"/>
                      <a:gd name="connsiteY4" fmla="*/ 227864 h 458948"/>
                      <a:gd name="connsiteX5" fmla="*/ 762867 w 797365"/>
                      <a:gd name="connsiteY5" fmla="*/ 261619 h 458948"/>
                      <a:gd name="connsiteX6" fmla="*/ 392792 w 797365"/>
                      <a:gd name="connsiteY6" fmla="*/ 374033 h 458948"/>
                      <a:gd name="connsiteX7" fmla="*/ 22717 w 797365"/>
                      <a:gd name="connsiteY7" fmla="*/ 261619 h 458948"/>
                      <a:gd name="connsiteX8" fmla="*/ 1960 w 797365"/>
                      <a:gd name="connsiteY8" fmla="*/ 230977 h 458948"/>
                      <a:gd name="connsiteX9" fmla="*/ 0 w 797365"/>
                      <a:gd name="connsiteY9" fmla="*/ 24699 h 458948"/>
                      <a:gd name="connsiteX10" fmla="*/ 2488 w 797365"/>
                      <a:gd name="connsiteY10" fmla="*/ 36009 h 458948"/>
                      <a:gd name="connsiteX11" fmla="*/ 395966 w 797365"/>
                      <a:gd name="connsiteY11" fmla="*/ 182972 h 458948"/>
                      <a:gd name="connsiteX12" fmla="*/ 789444 w 797365"/>
                      <a:gd name="connsiteY12" fmla="*/ 36009 h 458948"/>
                      <a:gd name="connsiteX13" fmla="*/ 797365 w 797365"/>
                      <a:gd name="connsiteY13" fmla="*/ 0 h 458948"/>
                      <a:gd name="connsiteX0" fmla="*/ 797365 w 797564"/>
                      <a:gd name="connsiteY0" fmla="*/ 0 h 374033"/>
                      <a:gd name="connsiteX1" fmla="*/ 794430 w 797564"/>
                      <a:gd name="connsiteY1" fmla="*/ 265802 h 374033"/>
                      <a:gd name="connsiteX2" fmla="*/ 786303 w 797564"/>
                      <a:gd name="connsiteY2" fmla="*/ 228708 h 374033"/>
                      <a:gd name="connsiteX3" fmla="*/ 785733 w 797564"/>
                      <a:gd name="connsiteY3" fmla="*/ 227864 h 374033"/>
                      <a:gd name="connsiteX4" fmla="*/ 762867 w 797564"/>
                      <a:gd name="connsiteY4" fmla="*/ 261619 h 374033"/>
                      <a:gd name="connsiteX5" fmla="*/ 392792 w 797564"/>
                      <a:gd name="connsiteY5" fmla="*/ 374033 h 374033"/>
                      <a:gd name="connsiteX6" fmla="*/ 22717 w 797564"/>
                      <a:gd name="connsiteY6" fmla="*/ 261619 h 374033"/>
                      <a:gd name="connsiteX7" fmla="*/ 1960 w 797564"/>
                      <a:gd name="connsiteY7" fmla="*/ 230977 h 374033"/>
                      <a:gd name="connsiteX8" fmla="*/ 0 w 797564"/>
                      <a:gd name="connsiteY8" fmla="*/ 24699 h 374033"/>
                      <a:gd name="connsiteX9" fmla="*/ 2488 w 797564"/>
                      <a:gd name="connsiteY9" fmla="*/ 36009 h 374033"/>
                      <a:gd name="connsiteX10" fmla="*/ 395966 w 797564"/>
                      <a:gd name="connsiteY10" fmla="*/ 182972 h 374033"/>
                      <a:gd name="connsiteX11" fmla="*/ 789444 w 797564"/>
                      <a:gd name="connsiteY11" fmla="*/ 36009 h 374033"/>
                      <a:gd name="connsiteX12" fmla="*/ 797365 w 797564"/>
                      <a:gd name="connsiteY12" fmla="*/ 0 h 374033"/>
                      <a:gd name="connsiteX0" fmla="*/ 797365 w 797365"/>
                      <a:gd name="connsiteY0" fmla="*/ 0 h 374033"/>
                      <a:gd name="connsiteX1" fmla="*/ 786303 w 797365"/>
                      <a:gd name="connsiteY1" fmla="*/ 228708 h 374033"/>
                      <a:gd name="connsiteX2" fmla="*/ 785733 w 797365"/>
                      <a:gd name="connsiteY2" fmla="*/ 227864 h 374033"/>
                      <a:gd name="connsiteX3" fmla="*/ 762867 w 797365"/>
                      <a:gd name="connsiteY3" fmla="*/ 261619 h 374033"/>
                      <a:gd name="connsiteX4" fmla="*/ 392792 w 797365"/>
                      <a:gd name="connsiteY4" fmla="*/ 374033 h 374033"/>
                      <a:gd name="connsiteX5" fmla="*/ 22717 w 797365"/>
                      <a:gd name="connsiteY5" fmla="*/ 261619 h 374033"/>
                      <a:gd name="connsiteX6" fmla="*/ 1960 w 797365"/>
                      <a:gd name="connsiteY6" fmla="*/ 230977 h 374033"/>
                      <a:gd name="connsiteX7" fmla="*/ 0 w 797365"/>
                      <a:gd name="connsiteY7" fmla="*/ 24699 h 374033"/>
                      <a:gd name="connsiteX8" fmla="*/ 2488 w 797365"/>
                      <a:gd name="connsiteY8" fmla="*/ 36009 h 374033"/>
                      <a:gd name="connsiteX9" fmla="*/ 395966 w 797365"/>
                      <a:gd name="connsiteY9" fmla="*/ 182972 h 374033"/>
                      <a:gd name="connsiteX10" fmla="*/ 789444 w 797365"/>
                      <a:gd name="connsiteY10" fmla="*/ 36009 h 374033"/>
                      <a:gd name="connsiteX11" fmla="*/ 797365 w 797365"/>
                      <a:gd name="connsiteY11" fmla="*/ 0 h 374033"/>
                      <a:gd name="connsiteX0" fmla="*/ 797365 w 797365"/>
                      <a:gd name="connsiteY0" fmla="*/ 0 h 374033"/>
                      <a:gd name="connsiteX1" fmla="*/ 786303 w 797365"/>
                      <a:gd name="connsiteY1" fmla="*/ 228708 h 374033"/>
                      <a:gd name="connsiteX2" fmla="*/ 795258 w 797365"/>
                      <a:gd name="connsiteY2" fmla="*/ 223101 h 374033"/>
                      <a:gd name="connsiteX3" fmla="*/ 762867 w 797365"/>
                      <a:gd name="connsiteY3" fmla="*/ 261619 h 374033"/>
                      <a:gd name="connsiteX4" fmla="*/ 392792 w 797365"/>
                      <a:gd name="connsiteY4" fmla="*/ 374033 h 374033"/>
                      <a:gd name="connsiteX5" fmla="*/ 22717 w 797365"/>
                      <a:gd name="connsiteY5" fmla="*/ 261619 h 374033"/>
                      <a:gd name="connsiteX6" fmla="*/ 1960 w 797365"/>
                      <a:gd name="connsiteY6" fmla="*/ 230977 h 374033"/>
                      <a:gd name="connsiteX7" fmla="*/ 0 w 797365"/>
                      <a:gd name="connsiteY7" fmla="*/ 24699 h 374033"/>
                      <a:gd name="connsiteX8" fmla="*/ 2488 w 797365"/>
                      <a:gd name="connsiteY8" fmla="*/ 36009 h 374033"/>
                      <a:gd name="connsiteX9" fmla="*/ 395966 w 797365"/>
                      <a:gd name="connsiteY9" fmla="*/ 182972 h 374033"/>
                      <a:gd name="connsiteX10" fmla="*/ 789444 w 797365"/>
                      <a:gd name="connsiteY10" fmla="*/ 36009 h 374033"/>
                      <a:gd name="connsiteX11" fmla="*/ 797365 w 797365"/>
                      <a:gd name="connsiteY11" fmla="*/ 0 h 374033"/>
                      <a:gd name="connsiteX0" fmla="*/ 797365 w 798835"/>
                      <a:gd name="connsiteY0" fmla="*/ 0 h 374033"/>
                      <a:gd name="connsiteX1" fmla="*/ 795258 w 798835"/>
                      <a:gd name="connsiteY1" fmla="*/ 223101 h 374033"/>
                      <a:gd name="connsiteX2" fmla="*/ 762867 w 798835"/>
                      <a:gd name="connsiteY2" fmla="*/ 261619 h 374033"/>
                      <a:gd name="connsiteX3" fmla="*/ 392792 w 798835"/>
                      <a:gd name="connsiteY3" fmla="*/ 374033 h 374033"/>
                      <a:gd name="connsiteX4" fmla="*/ 22717 w 798835"/>
                      <a:gd name="connsiteY4" fmla="*/ 261619 h 374033"/>
                      <a:gd name="connsiteX5" fmla="*/ 1960 w 798835"/>
                      <a:gd name="connsiteY5" fmla="*/ 230977 h 374033"/>
                      <a:gd name="connsiteX6" fmla="*/ 0 w 798835"/>
                      <a:gd name="connsiteY6" fmla="*/ 24699 h 374033"/>
                      <a:gd name="connsiteX7" fmla="*/ 2488 w 798835"/>
                      <a:gd name="connsiteY7" fmla="*/ 36009 h 374033"/>
                      <a:gd name="connsiteX8" fmla="*/ 395966 w 798835"/>
                      <a:gd name="connsiteY8" fmla="*/ 182972 h 374033"/>
                      <a:gd name="connsiteX9" fmla="*/ 789444 w 798835"/>
                      <a:gd name="connsiteY9" fmla="*/ 36009 h 374033"/>
                      <a:gd name="connsiteX10" fmla="*/ 797365 w 798835"/>
                      <a:gd name="connsiteY10" fmla="*/ 0 h 374033"/>
                      <a:gd name="connsiteX0" fmla="*/ 797365 w 800344"/>
                      <a:gd name="connsiteY0" fmla="*/ 0 h 374033"/>
                      <a:gd name="connsiteX1" fmla="*/ 797639 w 800344"/>
                      <a:gd name="connsiteY1" fmla="*/ 220720 h 374033"/>
                      <a:gd name="connsiteX2" fmla="*/ 762867 w 800344"/>
                      <a:gd name="connsiteY2" fmla="*/ 261619 h 374033"/>
                      <a:gd name="connsiteX3" fmla="*/ 392792 w 800344"/>
                      <a:gd name="connsiteY3" fmla="*/ 374033 h 374033"/>
                      <a:gd name="connsiteX4" fmla="*/ 22717 w 800344"/>
                      <a:gd name="connsiteY4" fmla="*/ 261619 h 374033"/>
                      <a:gd name="connsiteX5" fmla="*/ 1960 w 800344"/>
                      <a:gd name="connsiteY5" fmla="*/ 230977 h 374033"/>
                      <a:gd name="connsiteX6" fmla="*/ 0 w 800344"/>
                      <a:gd name="connsiteY6" fmla="*/ 24699 h 374033"/>
                      <a:gd name="connsiteX7" fmla="*/ 2488 w 800344"/>
                      <a:gd name="connsiteY7" fmla="*/ 36009 h 374033"/>
                      <a:gd name="connsiteX8" fmla="*/ 395966 w 800344"/>
                      <a:gd name="connsiteY8" fmla="*/ 182972 h 374033"/>
                      <a:gd name="connsiteX9" fmla="*/ 789444 w 800344"/>
                      <a:gd name="connsiteY9" fmla="*/ 36009 h 374033"/>
                      <a:gd name="connsiteX10" fmla="*/ 797365 w 800344"/>
                      <a:gd name="connsiteY10" fmla="*/ 0 h 374033"/>
                      <a:gd name="connsiteX0" fmla="*/ 789444 w 797639"/>
                      <a:gd name="connsiteY0" fmla="*/ 11310 h 349334"/>
                      <a:gd name="connsiteX1" fmla="*/ 797639 w 797639"/>
                      <a:gd name="connsiteY1" fmla="*/ 196021 h 349334"/>
                      <a:gd name="connsiteX2" fmla="*/ 762867 w 797639"/>
                      <a:gd name="connsiteY2" fmla="*/ 236920 h 349334"/>
                      <a:gd name="connsiteX3" fmla="*/ 392792 w 797639"/>
                      <a:gd name="connsiteY3" fmla="*/ 349334 h 349334"/>
                      <a:gd name="connsiteX4" fmla="*/ 22717 w 797639"/>
                      <a:gd name="connsiteY4" fmla="*/ 236920 h 349334"/>
                      <a:gd name="connsiteX5" fmla="*/ 1960 w 797639"/>
                      <a:gd name="connsiteY5" fmla="*/ 206278 h 349334"/>
                      <a:gd name="connsiteX6" fmla="*/ 0 w 797639"/>
                      <a:gd name="connsiteY6" fmla="*/ 0 h 349334"/>
                      <a:gd name="connsiteX7" fmla="*/ 2488 w 797639"/>
                      <a:gd name="connsiteY7" fmla="*/ 11310 h 349334"/>
                      <a:gd name="connsiteX8" fmla="*/ 395966 w 797639"/>
                      <a:gd name="connsiteY8" fmla="*/ 158273 h 349334"/>
                      <a:gd name="connsiteX9" fmla="*/ 789444 w 797639"/>
                      <a:gd name="connsiteY9" fmla="*/ 11310 h 349334"/>
                      <a:gd name="connsiteX0" fmla="*/ 796588 w 797639"/>
                      <a:gd name="connsiteY0" fmla="*/ 0 h 352311"/>
                      <a:gd name="connsiteX1" fmla="*/ 797639 w 797639"/>
                      <a:gd name="connsiteY1" fmla="*/ 198998 h 352311"/>
                      <a:gd name="connsiteX2" fmla="*/ 762867 w 797639"/>
                      <a:gd name="connsiteY2" fmla="*/ 239897 h 352311"/>
                      <a:gd name="connsiteX3" fmla="*/ 392792 w 797639"/>
                      <a:gd name="connsiteY3" fmla="*/ 352311 h 352311"/>
                      <a:gd name="connsiteX4" fmla="*/ 22717 w 797639"/>
                      <a:gd name="connsiteY4" fmla="*/ 239897 h 352311"/>
                      <a:gd name="connsiteX5" fmla="*/ 1960 w 797639"/>
                      <a:gd name="connsiteY5" fmla="*/ 209255 h 352311"/>
                      <a:gd name="connsiteX6" fmla="*/ 0 w 797639"/>
                      <a:gd name="connsiteY6" fmla="*/ 2977 h 352311"/>
                      <a:gd name="connsiteX7" fmla="*/ 2488 w 797639"/>
                      <a:gd name="connsiteY7" fmla="*/ 14287 h 352311"/>
                      <a:gd name="connsiteX8" fmla="*/ 395966 w 797639"/>
                      <a:gd name="connsiteY8" fmla="*/ 161250 h 352311"/>
                      <a:gd name="connsiteX9" fmla="*/ 796588 w 797639"/>
                      <a:gd name="connsiteY9" fmla="*/ 0 h 352311"/>
                      <a:gd name="connsiteX0" fmla="*/ 824193 w 825244"/>
                      <a:gd name="connsiteY0" fmla="*/ 0 h 352311"/>
                      <a:gd name="connsiteX1" fmla="*/ 825244 w 825244"/>
                      <a:gd name="connsiteY1" fmla="*/ 198998 h 352311"/>
                      <a:gd name="connsiteX2" fmla="*/ 790472 w 825244"/>
                      <a:gd name="connsiteY2" fmla="*/ 239897 h 352311"/>
                      <a:gd name="connsiteX3" fmla="*/ 420397 w 825244"/>
                      <a:gd name="connsiteY3" fmla="*/ 352311 h 352311"/>
                      <a:gd name="connsiteX4" fmla="*/ 50322 w 825244"/>
                      <a:gd name="connsiteY4" fmla="*/ 239897 h 352311"/>
                      <a:gd name="connsiteX5" fmla="*/ 29565 w 825244"/>
                      <a:gd name="connsiteY5" fmla="*/ 209255 h 352311"/>
                      <a:gd name="connsiteX6" fmla="*/ 30093 w 825244"/>
                      <a:gd name="connsiteY6" fmla="*/ 14287 h 352311"/>
                      <a:gd name="connsiteX7" fmla="*/ 423571 w 825244"/>
                      <a:gd name="connsiteY7" fmla="*/ 161250 h 352311"/>
                      <a:gd name="connsiteX8" fmla="*/ 824193 w 825244"/>
                      <a:gd name="connsiteY8" fmla="*/ 0 h 352311"/>
                      <a:gd name="connsiteX0" fmla="*/ 800999 w 802050"/>
                      <a:gd name="connsiteY0" fmla="*/ 0 h 352311"/>
                      <a:gd name="connsiteX1" fmla="*/ 802050 w 802050"/>
                      <a:gd name="connsiteY1" fmla="*/ 198998 h 352311"/>
                      <a:gd name="connsiteX2" fmla="*/ 767278 w 802050"/>
                      <a:gd name="connsiteY2" fmla="*/ 239897 h 352311"/>
                      <a:gd name="connsiteX3" fmla="*/ 397203 w 802050"/>
                      <a:gd name="connsiteY3" fmla="*/ 352311 h 352311"/>
                      <a:gd name="connsiteX4" fmla="*/ 27128 w 802050"/>
                      <a:gd name="connsiteY4" fmla="*/ 239897 h 352311"/>
                      <a:gd name="connsiteX5" fmla="*/ 6371 w 802050"/>
                      <a:gd name="connsiteY5" fmla="*/ 209255 h 352311"/>
                      <a:gd name="connsiteX6" fmla="*/ 6899 w 802050"/>
                      <a:gd name="connsiteY6" fmla="*/ 14287 h 352311"/>
                      <a:gd name="connsiteX7" fmla="*/ 400377 w 802050"/>
                      <a:gd name="connsiteY7" fmla="*/ 161250 h 352311"/>
                      <a:gd name="connsiteX8" fmla="*/ 800999 w 802050"/>
                      <a:gd name="connsiteY8" fmla="*/ 0 h 352311"/>
                      <a:gd name="connsiteX0" fmla="*/ 800999 w 802050"/>
                      <a:gd name="connsiteY0" fmla="*/ 0 h 352311"/>
                      <a:gd name="connsiteX1" fmla="*/ 802050 w 802050"/>
                      <a:gd name="connsiteY1" fmla="*/ 198998 h 352311"/>
                      <a:gd name="connsiteX2" fmla="*/ 767278 w 802050"/>
                      <a:gd name="connsiteY2" fmla="*/ 239897 h 352311"/>
                      <a:gd name="connsiteX3" fmla="*/ 397203 w 802050"/>
                      <a:gd name="connsiteY3" fmla="*/ 352311 h 352311"/>
                      <a:gd name="connsiteX4" fmla="*/ 27128 w 802050"/>
                      <a:gd name="connsiteY4" fmla="*/ 239897 h 352311"/>
                      <a:gd name="connsiteX5" fmla="*/ 6371 w 802050"/>
                      <a:gd name="connsiteY5" fmla="*/ 209255 h 352311"/>
                      <a:gd name="connsiteX6" fmla="*/ 6899 w 802050"/>
                      <a:gd name="connsiteY6" fmla="*/ 14287 h 352311"/>
                      <a:gd name="connsiteX7" fmla="*/ 400377 w 802050"/>
                      <a:gd name="connsiteY7" fmla="*/ 161250 h 352311"/>
                      <a:gd name="connsiteX8" fmla="*/ 800999 w 802050"/>
                      <a:gd name="connsiteY8" fmla="*/ 0 h 352311"/>
                      <a:gd name="connsiteX0" fmla="*/ 800999 w 802050"/>
                      <a:gd name="connsiteY0" fmla="*/ 18322 h 370633"/>
                      <a:gd name="connsiteX1" fmla="*/ 802050 w 802050"/>
                      <a:gd name="connsiteY1" fmla="*/ 217320 h 370633"/>
                      <a:gd name="connsiteX2" fmla="*/ 767278 w 802050"/>
                      <a:gd name="connsiteY2" fmla="*/ 258219 h 370633"/>
                      <a:gd name="connsiteX3" fmla="*/ 397203 w 802050"/>
                      <a:gd name="connsiteY3" fmla="*/ 370633 h 370633"/>
                      <a:gd name="connsiteX4" fmla="*/ 27128 w 802050"/>
                      <a:gd name="connsiteY4" fmla="*/ 258219 h 370633"/>
                      <a:gd name="connsiteX5" fmla="*/ 6371 w 802050"/>
                      <a:gd name="connsiteY5" fmla="*/ 227577 h 370633"/>
                      <a:gd name="connsiteX6" fmla="*/ 6899 w 802050"/>
                      <a:gd name="connsiteY6" fmla="*/ 32609 h 370633"/>
                      <a:gd name="connsiteX7" fmla="*/ 800999 w 802050"/>
                      <a:gd name="connsiteY7" fmla="*/ 18322 h 370633"/>
                      <a:gd name="connsiteX0" fmla="*/ 806332 w 807383"/>
                      <a:gd name="connsiteY0" fmla="*/ 23433 h 375744"/>
                      <a:gd name="connsiteX1" fmla="*/ 807383 w 807383"/>
                      <a:gd name="connsiteY1" fmla="*/ 222431 h 375744"/>
                      <a:gd name="connsiteX2" fmla="*/ 772611 w 807383"/>
                      <a:gd name="connsiteY2" fmla="*/ 263330 h 375744"/>
                      <a:gd name="connsiteX3" fmla="*/ 402536 w 807383"/>
                      <a:gd name="connsiteY3" fmla="*/ 375744 h 375744"/>
                      <a:gd name="connsiteX4" fmla="*/ 32461 w 807383"/>
                      <a:gd name="connsiteY4" fmla="*/ 263330 h 375744"/>
                      <a:gd name="connsiteX5" fmla="*/ 11704 w 807383"/>
                      <a:gd name="connsiteY5" fmla="*/ 232688 h 375744"/>
                      <a:gd name="connsiteX6" fmla="*/ 5088 w 807383"/>
                      <a:gd name="connsiteY6" fmla="*/ 25813 h 375744"/>
                      <a:gd name="connsiteX7" fmla="*/ 806332 w 807383"/>
                      <a:gd name="connsiteY7" fmla="*/ 23433 h 375744"/>
                      <a:gd name="connsiteX0" fmla="*/ 801493 w 802544"/>
                      <a:gd name="connsiteY0" fmla="*/ 23433 h 375744"/>
                      <a:gd name="connsiteX1" fmla="*/ 802544 w 802544"/>
                      <a:gd name="connsiteY1" fmla="*/ 222431 h 375744"/>
                      <a:gd name="connsiteX2" fmla="*/ 767772 w 802544"/>
                      <a:gd name="connsiteY2" fmla="*/ 263330 h 375744"/>
                      <a:gd name="connsiteX3" fmla="*/ 397697 w 802544"/>
                      <a:gd name="connsiteY3" fmla="*/ 375744 h 375744"/>
                      <a:gd name="connsiteX4" fmla="*/ 27622 w 802544"/>
                      <a:gd name="connsiteY4" fmla="*/ 263330 h 375744"/>
                      <a:gd name="connsiteX5" fmla="*/ 6865 w 802544"/>
                      <a:gd name="connsiteY5" fmla="*/ 232688 h 375744"/>
                      <a:gd name="connsiteX6" fmla="*/ 249 w 802544"/>
                      <a:gd name="connsiteY6" fmla="*/ 25813 h 375744"/>
                      <a:gd name="connsiteX7" fmla="*/ 801493 w 802544"/>
                      <a:gd name="connsiteY7" fmla="*/ 23433 h 375744"/>
                      <a:gd name="connsiteX0" fmla="*/ 801493 w 802544"/>
                      <a:gd name="connsiteY0" fmla="*/ 3348 h 355659"/>
                      <a:gd name="connsiteX1" fmla="*/ 802544 w 802544"/>
                      <a:gd name="connsiteY1" fmla="*/ 202346 h 355659"/>
                      <a:gd name="connsiteX2" fmla="*/ 767772 w 802544"/>
                      <a:gd name="connsiteY2" fmla="*/ 243245 h 355659"/>
                      <a:gd name="connsiteX3" fmla="*/ 397697 w 802544"/>
                      <a:gd name="connsiteY3" fmla="*/ 355659 h 355659"/>
                      <a:gd name="connsiteX4" fmla="*/ 27622 w 802544"/>
                      <a:gd name="connsiteY4" fmla="*/ 243245 h 355659"/>
                      <a:gd name="connsiteX5" fmla="*/ 6865 w 802544"/>
                      <a:gd name="connsiteY5" fmla="*/ 212603 h 355659"/>
                      <a:gd name="connsiteX6" fmla="*/ 249 w 802544"/>
                      <a:gd name="connsiteY6" fmla="*/ 5728 h 355659"/>
                      <a:gd name="connsiteX7" fmla="*/ 801493 w 802544"/>
                      <a:gd name="connsiteY7" fmla="*/ 3348 h 355659"/>
                      <a:gd name="connsiteX0" fmla="*/ 799112 w 802544"/>
                      <a:gd name="connsiteY0" fmla="*/ 3166 h 367383"/>
                      <a:gd name="connsiteX1" fmla="*/ 802544 w 802544"/>
                      <a:gd name="connsiteY1" fmla="*/ 214070 h 367383"/>
                      <a:gd name="connsiteX2" fmla="*/ 767772 w 802544"/>
                      <a:gd name="connsiteY2" fmla="*/ 254969 h 367383"/>
                      <a:gd name="connsiteX3" fmla="*/ 397697 w 802544"/>
                      <a:gd name="connsiteY3" fmla="*/ 367383 h 367383"/>
                      <a:gd name="connsiteX4" fmla="*/ 27622 w 802544"/>
                      <a:gd name="connsiteY4" fmla="*/ 254969 h 367383"/>
                      <a:gd name="connsiteX5" fmla="*/ 6865 w 802544"/>
                      <a:gd name="connsiteY5" fmla="*/ 224327 h 367383"/>
                      <a:gd name="connsiteX6" fmla="*/ 249 w 802544"/>
                      <a:gd name="connsiteY6" fmla="*/ 17452 h 367383"/>
                      <a:gd name="connsiteX7" fmla="*/ 799112 w 802544"/>
                      <a:gd name="connsiteY7" fmla="*/ 3166 h 367383"/>
                      <a:gd name="connsiteX0" fmla="*/ 799112 w 802544"/>
                      <a:gd name="connsiteY0" fmla="*/ 0 h 364217"/>
                      <a:gd name="connsiteX1" fmla="*/ 802544 w 802544"/>
                      <a:gd name="connsiteY1" fmla="*/ 210904 h 364217"/>
                      <a:gd name="connsiteX2" fmla="*/ 767772 w 802544"/>
                      <a:gd name="connsiteY2" fmla="*/ 251803 h 364217"/>
                      <a:gd name="connsiteX3" fmla="*/ 397697 w 802544"/>
                      <a:gd name="connsiteY3" fmla="*/ 364217 h 364217"/>
                      <a:gd name="connsiteX4" fmla="*/ 27622 w 802544"/>
                      <a:gd name="connsiteY4" fmla="*/ 251803 h 364217"/>
                      <a:gd name="connsiteX5" fmla="*/ 6865 w 802544"/>
                      <a:gd name="connsiteY5" fmla="*/ 221161 h 364217"/>
                      <a:gd name="connsiteX6" fmla="*/ 249 w 802544"/>
                      <a:gd name="connsiteY6" fmla="*/ 14286 h 364217"/>
                      <a:gd name="connsiteX7" fmla="*/ 799112 w 802544"/>
                      <a:gd name="connsiteY7" fmla="*/ 0 h 364217"/>
                      <a:gd name="connsiteX0" fmla="*/ 799112 w 802544"/>
                      <a:gd name="connsiteY0" fmla="*/ 0 h 364217"/>
                      <a:gd name="connsiteX1" fmla="*/ 802544 w 802544"/>
                      <a:gd name="connsiteY1" fmla="*/ 210904 h 364217"/>
                      <a:gd name="connsiteX2" fmla="*/ 767772 w 802544"/>
                      <a:gd name="connsiteY2" fmla="*/ 251803 h 364217"/>
                      <a:gd name="connsiteX3" fmla="*/ 397697 w 802544"/>
                      <a:gd name="connsiteY3" fmla="*/ 364217 h 364217"/>
                      <a:gd name="connsiteX4" fmla="*/ 27622 w 802544"/>
                      <a:gd name="connsiteY4" fmla="*/ 251803 h 364217"/>
                      <a:gd name="connsiteX5" fmla="*/ 6865 w 802544"/>
                      <a:gd name="connsiteY5" fmla="*/ 221161 h 364217"/>
                      <a:gd name="connsiteX6" fmla="*/ 249 w 802544"/>
                      <a:gd name="connsiteY6" fmla="*/ 14286 h 364217"/>
                      <a:gd name="connsiteX7" fmla="*/ 799112 w 802544"/>
                      <a:gd name="connsiteY7" fmla="*/ 0 h 364217"/>
                      <a:gd name="connsiteX0" fmla="*/ 799112 w 802544"/>
                      <a:gd name="connsiteY0" fmla="*/ 0 h 364217"/>
                      <a:gd name="connsiteX1" fmla="*/ 802544 w 802544"/>
                      <a:gd name="connsiteY1" fmla="*/ 210904 h 364217"/>
                      <a:gd name="connsiteX2" fmla="*/ 767772 w 802544"/>
                      <a:gd name="connsiteY2" fmla="*/ 251803 h 364217"/>
                      <a:gd name="connsiteX3" fmla="*/ 397697 w 802544"/>
                      <a:gd name="connsiteY3" fmla="*/ 364217 h 364217"/>
                      <a:gd name="connsiteX4" fmla="*/ 27622 w 802544"/>
                      <a:gd name="connsiteY4" fmla="*/ 251803 h 364217"/>
                      <a:gd name="connsiteX5" fmla="*/ 6865 w 802544"/>
                      <a:gd name="connsiteY5" fmla="*/ 221161 h 364217"/>
                      <a:gd name="connsiteX6" fmla="*/ 249 w 802544"/>
                      <a:gd name="connsiteY6" fmla="*/ 14286 h 364217"/>
                      <a:gd name="connsiteX7" fmla="*/ 799112 w 802544"/>
                      <a:gd name="connsiteY7" fmla="*/ 0 h 364217"/>
                      <a:gd name="connsiteX0" fmla="*/ 799112 w 802544"/>
                      <a:gd name="connsiteY0" fmla="*/ 0 h 364217"/>
                      <a:gd name="connsiteX1" fmla="*/ 802544 w 802544"/>
                      <a:gd name="connsiteY1" fmla="*/ 210904 h 364217"/>
                      <a:gd name="connsiteX2" fmla="*/ 767772 w 802544"/>
                      <a:gd name="connsiteY2" fmla="*/ 251803 h 364217"/>
                      <a:gd name="connsiteX3" fmla="*/ 397697 w 802544"/>
                      <a:gd name="connsiteY3" fmla="*/ 364217 h 364217"/>
                      <a:gd name="connsiteX4" fmla="*/ 27622 w 802544"/>
                      <a:gd name="connsiteY4" fmla="*/ 251803 h 364217"/>
                      <a:gd name="connsiteX5" fmla="*/ 6865 w 802544"/>
                      <a:gd name="connsiteY5" fmla="*/ 221161 h 364217"/>
                      <a:gd name="connsiteX6" fmla="*/ 249 w 802544"/>
                      <a:gd name="connsiteY6" fmla="*/ 14286 h 364217"/>
                      <a:gd name="connsiteX7" fmla="*/ 799112 w 802544"/>
                      <a:gd name="connsiteY7" fmla="*/ 0 h 364217"/>
                      <a:gd name="connsiteX0" fmla="*/ 799112 w 802544"/>
                      <a:gd name="connsiteY0" fmla="*/ 0 h 364217"/>
                      <a:gd name="connsiteX1" fmla="*/ 802544 w 802544"/>
                      <a:gd name="connsiteY1" fmla="*/ 210904 h 364217"/>
                      <a:gd name="connsiteX2" fmla="*/ 397697 w 802544"/>
                      <a:gd name="connsiteY2" fmla="*/ 364217 h 364217"/>
                      <a:gd name="connsiteX3" fmla="*/ 27622 w 802544"/>
                      <a:gd name="connsiteY3" fmla="*/ 251803 h 364217"/>
                      <a:gd name="connsiteX4" fmla="*/ 6865 w 802544"/>
                      <a:gd name="connsiteY4" fmla="*/ 221161 h 364217"/>
                      <a:gd name="connsiteX5" fmla="*/ 249 w 802544"/>
                      <a:gd name="connsiteY5" fmla="*/ 14286 h 364217"/>
                      <a:gd name="connsiteX6" fmla="*/ 799112 w 802544"/>
                      <a:gd name="connsiteY6" fmla="*/ 0 h 364217"/>
                      <a:gd name="connsiteX0" fmla="*/ 799112 w 802544"/>
                      <a:gd name="connsiteY0" fmla="*/ 0 h 251803"/>
                      <a:gd name="connsiteX1" fmla="*/ 802544 w 802544"/>
                      <a:gd name="connsiteY1" fmla="*/ 210904 h 251803"/>
                      <a:gd name="connsiteX2" fmla="*/ 27622 w 802544"/>
                      <a:gd name="connsiteY2" fmla="*/ 251803 h 251803"/>
                      <a:gd name="connsiteX3" fmla="*/ 6865 w 802544"/>
                      <a:gd name="connsiteY3" fmla="*/ 221161 h 251803"/>
                      <a:gd name="connsiteX4" fmla="*/ 249 w 802544"/>
                      <a:gd name="connsiteY4" fmla="*/ 14286 h 251803"/>
                      <a:gd name="connsiteX5" fmla="*/ 799112 w 802544"/>
                      <a:gd name="connsiteY5" fmla="*/ 0 h 251803"/>
                      <a:gd name="connsiteX0" fmla="*/ 799112 w 802544"/>
                      <a:gd name="connsiteY0" fmla="*/ 0 h 221161"/>
                      <a:gd name="connsiteX1" fmla="*/ 802544 w 802544"/>
                      <a:gd name="connsiteY1" fmla="*/ 210904 h 221161"/>
                      <a:gd name="connsiteX2" fmla="*/ 6865 w 802544"/>
                      <a:gd name="connsiteY2" fmla="*/ 221161 h 221161"/>
                      <a:gd name="connsiteX3" fmla="*/ 249 w 802544"/>
                      <a:gd name="connsiteY3" fmla="*/ 14286 h 221161"/>
                      <a:gd name="connsiteX4" fmla="*/ 799112 w 802544"/>
                      <a:gd name="connsiteY4" fmla="*/ 0 h 221161"/>
                      <a:gd name="connsiteX0" fmla="*/ 799112 w 802544"/>
                      <a:gd name="connsiteY0" fmla="*/ 0 h 309858"/>
                      <a:gd name="connsiteX1" fmla="*/ 802544 w 802544"/>
                      <a:gd name="connsiteY1" fmla="*/ 210904 h 309858"/>
                      <a:gd name="connsiteX2" fmla="*/ 6865 w 802544"/>
                      <a:gd name="connsiteY2" fmla="*/ 221161 h 309858"/>
                      <a:gd name="connsiteX3" fmla="*/ 249 w 802544"/>
                      <a:gd name="connsiteY3" fmla="*/ 14286 h 309858"/>
                      <a:gd name="connsiteX4" fmla="*/ 799112 w 802544"/>
                      <a:gd name="connsiteY4" fmla="*/ 0 h 309858"/>
                      <a:gd name="connsiteX0" fmla="*/ 799112 w 800163"/>
                      <a:gd name="connsiteY0" fmla="*/ 0 h 309270"/>
                      <a:gd name="connsiteX1" fmla="*/ 800163 w 800163"/>
                      <a:gd name="connsiteY1" fmla="*/ 208523 h 309270"/>
                      <a:gd name="connsiteX2" fmla="*/ 6865 w 800163"/>
                      <a:gd name="connsiteY2" fmla="*/ 221161 h 309270"/>
                      <a:gd name="connsiteX3" fmla="*/ 249 w 800163"/>
                      <a:gd name="connsiteY3" fmla="*/ 14286 h 309270"/>
                      <a:gd name="connsiteX4" fmla="*/ 799112 w 800163"/>
                      <a:gd name="connsiteY4" fmla="*/ 0 h 309270"/>
                      <a:gd name="connsiteX0" fmla="*/ 799112 w 800163"/>
                      <a:gd name="connsiteY0" fmla="*/ 0 h 369423"/>
                      <a:gd name="connsiteX1" fmla="*/ 800163 w 800163"/>
                      <a:gd name="connsiteY1" fmla="*/ 208523 h 369423"/>
                      <a:gd name="connsiteX2" fmla="*/ 6865 w 800163"/>
                      <a:gd name="connsiteY2" fmla="*/ 221161 h 369423"/>
                      <a:gd name="connsiteX3" fmla="*/ 249 w 800163"/>
                      <a:gd name="connsiteY3" fmla="*/ 14286 h 369423"/>
                      <a:gd name="connsiteX4" fmla="*/ 799112 w 800163"/>
                      <a:gd name="connsiteY4" fmla="*/ 0 h 369423"/>
                      <a:gd name="connsiteX0" fmla="*/ 799112 w 800163"/>
                      <a:gd name="connsiteY0" fmla="*/ 0 h 369423"/>
                      <a:gd name="connsiteX1" fmla="*/ 800163 w 800163"/>
                      <a:gd name="connsiteY1" fmla="*/ 208523 h 369423"/>
                      <a:gd name="connsiteX2" fmla="*/ 6865 w 800163"/>
                      <a:gd name="connsiteY2" fmla="*/ 221161 h 369423"/>
                      <a:gd name="connsiteX3" fmla="*/ 249 w 800163"/>
                      <a:gd name="connsiteY3" fmla="*/ 14286 h 369423"/>
                      <a:gd name="connsiteX4" fmla="*/ 799112 w 800163"/>
                      <a:gd name="connsiteY4" fmla="*/ 0 h 369423"/>
                      <a:gd name="connsiteX0" fmla="*/ 799112 w 800163"/>
                      <a:gd name="connsiteY0" fmla="*/ 0 h 369423"/>
                      <a:gd name="connsiteX1" fmla="*/ 800163 w 800163"/>
                      <a:gd name="connsiteY1" fmla="*/ 208523 h 369423"/>
                      <a:gd name="connsiteX2" fmla="*/ 6865 w 800163"/>
                      <a:gd name="connsiteY2" fmla="*/ 221161 h 369423"/>
                      <a:gd name="connsiteX3" fmla="*/ 249 w 800163"/>
                      <a:gd name="connsiteY3" fmla="*/ 14286 h 369423"/>
                      <a:gd name="connsiteX4" fmla="*/ 799112 w 800163"/>
                      <a:gd name="connsiteY4" fmla="*/ 0 h 369423"/>
                      <a:gd name="connsiteX0" fmla="*/ 799112 w 800163"/>
                      <a:gd name="connsiteY0" fmla="*/ 0 h 369423"/>
                      <a:gd name="connsiteX1" fmla="*/ 800163 w 800163"/>
                      <a:gd name="connsiteY1" fmla="*/ 208523 h 369423"/>
                      <a:gd name="connsiteX2" fmla="*/ 6865 w 800163"/>
                      <a:gd name="connsiteY2" fmla="*/ 221161 h 369423"/>
                      <a:gd name="connsiteX3" fmla="*/ 249 w 800163"/>
                      <a:gd name="connsiteY3" fmla="*/ 14286 h 369423"/>
                      <a:gd name="connsiteX4" fmla="*/ 799112 w 800163"/>
                      <a:gd name="connsiteY4" fmla="*/ 0 h 369423"/>
                      <a:gd name="connsiteX0" fmla="*/ 799273 w 800324"/>
                      <a:gd name="connsiteY0" fmla="*/ 0 h 369423"/>
                      <a:gd name="connsiteX1" fmla="*/ 800324 w 800324"/>
                      <a:gd name="connsiteY1" fmla="*/ 208523 h 369423"/>
                      <a:gd name="connsiteX2" fmla="*/ 4645 w 800324"/>
                      <a:gd name="connsiteY2" fmla="*/ 221161 h 369423"/>
                      <a:gd name="connsiteX3" fmla="*/ 410 w 800324"/>
                      <a:gd name="connsiteY3" fmla="*/ 14286 h 369423"/>
                      <a:gd name="connsiteX4" fmla="*/ 799273 w 800324"/>
                      <a:gd name="connsiteY4" fmla="*/ 0 h 369423"/>
                      <a:gd name="connsiteX0" fmla="*/ 799775 w 800826"/>
                      <a:gd name="connsiteY0" fmla="*/ 0 h 369423"/>
                      <a:gd name="connsiteX1" fmla="*/ 800826 w 800826"/>
                      <a:gd name="connsiteY1" fmla="*/ 208523 h 369423"/>
                      <a:gd name="connsiteX2" fmla="*/ 2766 w 800826"/>
                      <a:gd name="connsiteY2" fmla="*/ 221161 h 369423"/>
                      <a:gd name="connsiteX3" fmla="*/ 912 w 800826"/>
                      <a:gd name="connsiteY3" fmla="*/ 14286 h 369423"/>
                      <a:gd name="connsiteX4" fmla="*/ 799775 w 800826"/>
                      <a:gd name="connsiteY4" fmla="*/ 0 h 369423"/>
                      <a:gd name="connsiteX0" fmla="*/ 799775 w 800826"/>
                      <a:gd name="connsiteY0" fmla="*/ 0 h 369423"/>
                      <a:gd name="connsiteX1" fmla="*/ 800826 w 800826"/>
                      <a:gd name="connsiteY1" fmla="*/ 208523 h 369423"/>
                      <a:gd name="connsiteX2" fmla="*/ 2766 w 800826"/>
                      <a:gd name="connsiteY2" fmla="*/ 221161 h 369423"/>
                      <a:gd name="connsiteX3" fmla="*/ 912 w 800826"/>
                      <a:gd name="connsiteY3" fmla="*/ 14286 h 369423"/>
                      <a:gd name="connsiteX4" fmla="*/ 799775 w 800826"/>
                      <a:gd name="connsiteY4" fmla="*/ 0 h 369423"/>
                      <a:gd name="connsiteX0" fmla="*/ 799775 w 800826"/>
                      <a:gd name="connsiteY0" fmla="*/ 0 h 373807"/>
                      <a:gd name="connsiteX1" fmla="*/ 800826 w 800826"/>
                      <a:gd name="connsiteY1" fmla="*/ 208523 h 373807"/>
                      <a:gd name="connsiteX2" fmla="*/ 2766 w 800826"/>
                      <a:gd name="connsiteY2" fmla="*/ 221161 h 373807"/>
                      <a:gd name="connsiteX3" fmla="*/ 912 w 800826"/>
                      <a:gd name="connsiteY3" fmla="*/ 14286 h 373807"/>
                      <a:gd name="connsiteX4" fmla="*/ 799775 w 800826"/>
                      <a:gd name="connsiteY4" fmla="*/ 0 h 3738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00826" h="373807">
                        <a:moveTo>
                          <a:pt x="799775" y="0"/>
                        </a:moveTo>
                        <a:cubicBezTo>
                          <a:pt x="800125" y="66333"/>
                          <a:pt x="800476" y="142190"/>
                          <a:pt x="800826" y="208523"/>
                        </a:cubicBezTo>
                        <a:cubicBezTo>
                          <a:pt x="688000" y="428635"/>
                          <a:pt x="137024" y="424910"/>
                          <a:pt x="2766" y="221161"/>
                        </a:cubicBezTo>
                        <a:cubicBezTo>
                          <a:pt x="-605" y="183559"/>
                          <a:pt x="-462" y="110394"/>
                          <a:pt x="912" y="14286"/>
                        </a:cubicBezTo>
                        <a:cubicBezTo>
                          <a:pt x="133350" y="234203"/>
                          <a:pt x="693444" y="235914"/>
                          <a:pt x="799775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  <a:latin typeface="PayPal Sans Big" charset="0"/>
                      <a:ea typeface="PayPal Sans Big" charset="0"/>
                      <a:cs typeface="PayPal Sans Big" charset="0"/>
                    </a:endParaRPr>
                  </a:p>
                </p:txBody>
              </p:sp>
            </p:grpSp>
            <p:sp>
              <p:nvSpPr>
                <p:cNvPr id="46" name="Freeform 45">
                  <a:extLst>
                    <a:ext uri="{FF2B5EF4-FFF2-40B4-BE49-F238E27FC236}">
                      <a16:creationId xmlns:a16="http://schemas.microsoft.com/office/drawing/2014/main" id="{4F7C15E3-2AFF-3C4C-A191-2BF2805A907A}"/>
                    </a:ext>
                  </a:extLst>
                </p:cNvPr>
                <p:cNvSpPr/>
                <p:nvPr/>
              </p:nvSpPr>
              <p:spPr>
                <a:xfrm>
                  <a:off x="2983052" y="4505537"/>
                  <a:ext cx="1120952" cy="523236"/>
                </a:xfrm>
                <a:custGeom>
                  <a:avLst/>
                  <a:gdLst>
                    <a:gd name="connsiteX0" fmla="*/ 876415 w 876415"/>
                    <a:gd name="connsiteY0" fmla="*/ 0 h 914535"/>
                    <a:gd name="connsiteX1" fmla="*/ 873479 w 876415"/>
                    <a:gd name="connsiteY1" fmla="*/ 758358 h 914535"/>
                    <a:gd name="connsiteX2" fmla="*/ 73379 w 876415"/>
                    <a:gd name="connsiteY2" fmla="*/ 745658 h 914535"/>
                    <a:gd name="connsiteX3" fmla="*/ 81508 w 876415"/>
                    <a:gd name="connsiteY3" fmla="*/ 302896 h 914535"/>
                    <a:gd name="connsiteX4" fmla="*/ 473430 w 876415"/>
                    <a:gd name="connsiteY4" fmla="*/ 449859 h 914535"/>
                    <a:gd name="connsiteX5" fmla="*/ 873480 w 876415"/>
                    <a:gd name="connsiteY5" fmla="*/ 265802 h 914535"/>
                    <a:gd name="connsiteX6" fmla="*/ 865353 w 876415"/>
                    <a:gd name="connsiteY6" fmla="*/ 228708 h 914535"/>
                    <a:gd name="connsiteX7" fmla="*/ 864783 w 876415"/>
                    <a:gd name="connsiteY7" fmla="*/ 227864 h 914535"/>
                    <a:gd name="connsiteX8" fmla="*/ 841917 w 876415"/>
                    <a:gd name="connsiteY8" fmla="*/ 261619 h 914535"/>
                    <a:gd name="connsiteX9" fmla="*/ 471842 w 876415"/>
                    <a:gd name="connsiteY9" fmla="*/ 374033 h 914535"/>
                    <a:gd name="connsiteX10" fmla="*/ 101767 w 876415"/>
                    <a:gd name="connsiteY10" fmla="*/ 261619 h 914535"/>
                    <a:gd name="connsiteX11" fmla="*/ 81010 w 876415"/>
                    <a:gd name="connsiteY11" fmla="*/ 230977 h 914535"/>
                    <a:gd name="connsiteX12" fmla="*/ 79050 w 876415"/>
                    <a:gd name="connsiteY12" fmla="*/ 24699 h 914535"/>
                    <a:gd name="connsiteX13" fmla="*/ 81538 w 876415"/>
                    <a:gd name="connsiteY13" fmla="*/ 36009 h 914535"/>
                    <a:gd name="connsiteX14" fmla="*/ 475016 w 876415"/>
                    <a:gd name="connsiteY14" fmla="*/ 182972 h 914535"/>
                    <a:gd name="connsiteX15" fmla="*/ 868494 w 876415"/>
                    <a:gd name="connsiteY15" fmla="*/ 36009 h 914535"/>
                    <a:gd name="connsiteX16" fmla="*/ 876415 w 876415"/>
                    <a:gd name="connsiteY16" fmla="*/ 0 h 914535"/>
                    <a:gd name="connsiteX0" fmla="*/ 811755 w 811755"/>
                    <a:gd name="connsiteY0" fmla="*/ 0 h 914535"/>
                    <a:gd name="connsiteX1" fmla="*/ 808819 w 811755"/>
                    <a:gd name="connsiteY1" fmla="*/ 758358 h 914535"/>
                    <a:gd name="connsiteX2" fmla="*/ 8719 w 811755"/>
                    <a:gd name="connsiteY2" fmla="*/ 745658 h 914535"/>
                    <a:gd name="connsiteX3" fmla="*/ 408770 w 811755"/>
                    <a:gd name="connsiteY3" fmla="*/ 449859 h 914535"/>
                    <a:gd name="connsiteX4" fmla="*/ 808820 w 811755"/>
                    <a:gd name="connsiteY4" fmla="*/ 265802 h 914535"/>
                    <a:gd name="connsiteX5" fmla="*/ 800693 w 811755"/>
                    <a:gd name="connsiteY5" fmla="*/ 228708 h 914535"/>
                    <a:gd name="connsiteX6" fmla="*/ 800123 w 811755"/>
                    <a:gd name="connsiteY6" fmla="*/ 227864 h 914535"/>
                    <a:gd name="connsiteX7" fmla="*/ 777257 w 811755"/>
                    <a:gd name="connsiteY7" fmla="*/ 261619 h 914535"/>
                    <a:gd name="connsiteX8" fmla="*/ 407182 w 811755"/>
                    <a:gd name="connsiteY8" fmla="*/ 374033 h 914535"/>
                    <a:gd name="connsiteX9" fmla="*/ 37107 w 811755"/>
                    <a:gd name="connsiteY9" fmla="*/ 261619 h 914535"/>
                    <a:gd name="connsiteX10" fmla="*/ 16350 w 811755"/>
                    <a:gd name="connsiteY10" fmla="*/ 230977 h 914535"/>
                    <a:gd name="connsiteX11" fmla="*/ 14390 w 811755"/>
                    <a:gd name="connsiteY11" fmla="*/ 24699 h 914535"/>
                    <a:gd name="connsiteX12" fmla="*/ 16878 w 811755"/>
                    <a:gd name="connsiteY12" fmla="*/ 36009 h 914535"/>
                    <a:gd name="connsiteX13" fmla="*/ 410356 w 811755"/>
                    <a:gd name="connsiteY13" fmla="*/ 182972 h 914535"/>
                    <a:gd name="connsiteX14" fmla="*/ 803834 w 811755"/>
                    <a:gd name="connsiteY14" fmla="*/ 36009 h 914535"/>
                    <a:gd name="connsiteX15" fmla="*/ 811755 w 811755"/>
                    <a:gd name="connsiteY15" fmla="*/ 0 h 914535"/>
                    <a:gd name="connsiteX0" fmla="*/ 797365 w 797365"/>
                    <a:gd name="connsiteY0" fmla="*/ 0 h 770232"/>
                    <a:gd name="connsiteX1" fmla="*/ 794429 w 797365"/>
                    <a:gd name="connsiteY1" fmla="*/ 758358 h 770232"/>
                    <a:gd name="connsiteX2" fmla="*/ 394380 w 797365"/>
                    <a:gd name="connsiteY2" fmla="*/ 449859 h 770232"/>
                    <a:gd name="connsiteX3" fmla="*/ 794430 w 797365"/>
                    <a:gd name="connsiteY3" fmla="*/ 265802 h 770232"/>
                    <a:gd name="connsiteX4" fmla="*/ 786303 w 797365"/>
                    <a:gd name="connsiteY4" fmla="*/ 228708 h 770232"/>
                    <a:gd name="connsiteX5" fmla="*/ 785733 w 797365"/>
                    <a:gd name="connsiteY5" fmla="*/ 227864 h 770232"/>
                    <a:gd name="connsiteX6" fmla="*/ 762867 w 797365"/>
                    <a:gd name="connsiteY6" fmla="*/ 261619 h 770232"/>
                    <a:gd name="connsiteX7" fmla="*/ 392792 w 797365"/>
                    <a:gd name="connsiteY7" fmla="*/ 374033 h 770232"/>
                    <a:gd name="connsiteX8" fmla="*/ 22717 w 797365"/>
                    <a:gd name="connsiteY8" fmla="*/ 261619 h 770232"/>
                    <a:gd name="connsiteX9" fmla="*/ 1960 w 797365"/>
                    <a:gd name="connsiteY9" fmla="*/ 230977 h 770232"/>
                    <a:gd name="connsiteX10" fmla="*/ 0 w 797365"/>
                    <a:gd name="connsiteY10" fmla="*/ 24699 h 770232"/>
                    <a:gd name="connsiteX11" fmla="*/ 2488 w 797365"/>
                    <a:gd name="connsiteY11" fmla="*/ 36009 h 770232"/>
                    <a:gd name="connsiteX12" fmla="*/ 395966 w 797365"/>
                    <a:gd name="connsiteY12" fmla="*/ 182972 h 770232"/>
                    <a:gd name="connsiteX13" fmla="*/ 789444 w 797365"/>
                    <a:gd name="connsiteY13" fmla="*/ 36009 h 770232"/>
                    <a:gd name="connsiteX14" fmla="*/ 797365 w 797365"/>
                    <a:gd name="connsiteY14" fmla="*/ 0 h 770232"/>
                    <a:gd name="connsiteX0" fmla="*/ 797365 w 797365"/>
                    <a:gd name="connsiteY0" fmla="*/ 0 h 458948"/>
                    <a:gd name="connsiteX1" fmla="*/ 394380 w 797365"/>
                    <a:gd name="connsiteY1" fmla="*/ 449859 h 458948"/>
                    <a:gd name="connsiteX2" fmla="*/ 794430 w 797365"/>
                    <a:gd name="connsiteY2" fmla="*/ 265802 h 458948"/>
                    <a:gd name="connsiteX3" fmla="*/ 786303 w 797365"/>
                    <a:gd name="connsiteY3" fmla="*/ 228708 h 458948"/>
                    <a:gd name="connsiteX4" fmla="*/ 785733 w 797365"/>
                    <a:gd name="connsiteY4" fmla="*/ 227864 h 458948"/>
                    <a:gd name="connsiteX5" fmla="*/ 762867 w 797365"/>
                    <a:gd name="connsiteY5" fmla="*/ 261619 h 458948"/>
                    <a:gd name="connsiteX6" fmla="*/ 392792 w 797365"/>
                    <a:gd name="connsiteY6" fmla="*/ 374033 h 458948"/>
                    <a:gd name="connsiteX7" fmla="*/ 22717 w 797365"/>
                    <a:gd name="connsiteY7" fmla="*/ 261619 h 458948"/>
                    <a:gd name="connsiteX8" fmla="*/ 1960 w 797365"/>
                    <a:gd name="connsiteY8" fmla="*/ 230977 h 458948"/>
                    <a:gd name="connsiteX9" fmla="*/ 0 w 797365"/>
                    <a:gd name="connsiteY9" fmla="*/ 24699 h 458948"/>
                    <a:gd name="connsiteX10" fmla="*/ 2488 w 797365"/>
                    <a:gd name="connsiteY10" fmla="*/ 36009 h 458948"/>
                    <a:gd name="connsiteX11" fmla="*/ 395966 w 797365"/>
                    <a:gd name="connsiteY11" fmla="*/ 182972 h 458948"/>
                    <a:gd name="connsiteX12" fmla="*/ 789444 w 797365"/>
                    <a:gd name="connsiteY12" fmla="*/ 36009 h 458948"/>
                    <a:gd name="connsiteX13" fmla="*/ 797365 w 797365"/>
                    <a:gd name="connsiteY13" fmla="*/ 0 h 458948"/>
                    <a:gd name="connsiteX0" fmla="*/ 797365 w 797564"/>
                    <a:gd name="connsiteY0" fmla="*/ 0 h 374033"/>
                    <a:gd name="connsiteX1" fmla="*/ 794430 w 797564"/>
                    <a:gd name="connsiteY1" fmla="*/ 265802 h 374033"/>
                    <a:gd name="connsiteX2" fmla="*/ 786303 w 797564"/>
                    <a:gd name="connsiteY2" fmla="*/ 228708 h 374033"/>
                    <a:gd name="connsiteX3" fmla="*/ 785733 w 797564"/>
                    <a:gd name="connsiteY3" fmla="*/ 227864 h 374033"/>
                    <a:gd name="connsiteX4" fmla="*/ 762867 w 797564"/>
                    <a:gd name="connsiteY4" fmla="*/ 261619 h 374033"/>
                    <a:gd name="connsiteX5" fmla="*/ 392792 w 797564"/>
                    <a:gd name="connsiteY5" fmla="*/ 374033 h 374033"/>
                    <a:gd name="connsiteX6" fmla="*/ 22717 w 797564"/>
                    <a:gd name="connsiteY6" fmla="*/ 261619 h 374033"/>
                    <a:gd name="connsiteX7" fmla="*/ 1960 w 797564"/>
                    <a:gd name="connsiteY7" fmla="*/ 230977 h 374033"/>
                    <a:gd name="connsiteX8" fmla="*/ 0 w 797564"/>
                    <a:gd name="connsiteY8" fmla="*/ 24699 h 374033"/>
                    <a:gd name="connsiteX9" fmla="*/ 2488 w 797564"/>
                    <a:gd name="connsiteY9" fmla="*/ 36009 h 374033"/>
                    <a:gd name="connsiteX10" fmla="*/ 395966 w 797564"/>
                    <a:gd name="connsiteY10" fmla="*/ 182972 h 374033"/>
                    <a:gd name="connsiteX11" fmla="*/ 789444 w 797564"/>
                    <a:gd name="connsiteY11" fmla="*/ 36009 h 374033"/>
                    <a:gd name="connsiteX12" fmla="*/ 797365 w 797564"/>
                    <a:gd name="connsiteY12" fmla="*/ 0 h 374033"/>
                    <a:gd name="connsiteX0" fmla="*/ 797365 w 797365"/>
                    <a:gd name="connsiteY0" fmla="*/ 0 h 374033"/>
                    <a:gd name="connsiteX1" fmla="*/ 786303 w 797365"/>
                    <a:gd name="connsiteY1" fmla="*/ 228708 h 374033"/>
                    <a:gd name="connsiteX2" fmla="*/ 785733 w 797365"/>
                    <a:gd name="connsiteY2" fmla="*/ 227864 h 374033"/>
                    <a:gd name="connsiteX3" fmla="*/ 762867 w 797365"/>
                    <a:gd name="connsiteY3" fmla="*/ 261619 h 374033"/>
                    <a:gd name="connsiteX4" fmla="*/ 392792 w 797365"/>
                    <a:gd name="connsiteY4" fmla="*/ 374033 h 374033"/>
                    <a:gd name="connsiteX5" fmla="*/ 22717 w 797365"/>
                    <a:gd name="connsiteY5" fmla="*/ 261619 h 374033"/>
                    <a:gd name="connsiteX6" fmla="*/ 1960 w 797365"/>
                    <a:gd name="connsiteY6" fmla="*/ 230977 h 374033"/>
                    <a:gd name="connsiteX7" fmla="*/ 0 w 797365"/>
                    <a:gd name="connsiteY7" fmla="*/ 24699 h 374033"/>
                    <a:gd name="connsiteX8" fmla="*/ 2488 w 797365"/>
                    <a:gd name="connsiteY8" fmla="*/ 36009 h 374033"/>
                    <a:gd name="connsiteX9" fmla="*/ 395966 w 797365"/>
                    <a:gd name="connsiteY9" fmla="*/ 182972 h 374033"/>
                    <a:gd name="connsiteX10" fmla="*/ 789444 w 797365"/>
                    <a:gd name="connsiteY10" fmla="*/ 36009 h 374033"/>
                    <a:gd name="connsiteX11" fmla="*/ 797365 w 797365"/>
                    <a:gd name="connsiteY11" fmla="*/ 0 h 374033"/>
                    <a:gd name="connsiteX0" fmla="*/ 797365 w 797365"/>
                    <a:gd name="connsiteY0" fmla="*/ 0 h 374033"/>
                    <a:gd name="connsiteX1" fmla="*/ 786303 w 797365"/>
                    <a:gd name="connsiteY1" fmla="*/ 228708 h 374033"/>
                    <a:gd name="connsiteX2" fmla="*/ 795258 w 797365"/>
                    <a:gd name="connsiteY2" fmla="*/ 223101 h 374033"/>
                    <a:gd name="connsiteX3" fmla="*/ 762867 w 797365"/>
                    <a:gd name="connsiteY3" fmla="*/ 261619 h 374033"/>
                    <a:gd name="connsiteX4" fmla="*/ 392792 w 797365"/>
                    <a:gd name="connsiteY4" fmla="*/ 374033 h 374033"/>
                    <a:gd name="connsiteX5" fmla="*/ 22717 w 797365"/>
                    <a:gd name="connsiteY5" fmla="*/ 261619 h 374033"/>
                    <a:gd name="connsiteX6" fmla="*/ 1960 w 797365"/>
                    <a:gd name="connsiteY6" fmla="*/ 230977 h 374033"/>
                    <a:gd name="connsiteX7" fmla="*/ 0 w 797365"/>
                    <a:gd name="connsiteY7" fmla="*/ 24699 h 374033"/>
                    <a:gd name="connsiteX8" fmla="*/ 2488 w 797365"/>
                    <a:gd name="connsiteY8" fmla="*/ 36009 h 374033"/>
                    <a:gd name="connsiteX9" fmla="*/ 395966 w 797365"/>
                    <a:gd name="connsiteY9" fmla="*/ 182972 h 374033"/>
                    <a:gd name="connsiteX10" fmla="*/ 789444 w 797365"/>
                    <a:gd name="connsiteY10" fmla="*/ 36009 h 374033"/>
                    <a:gd name="connsiteX11" fmla="*/ 797365 w 797365"/>
                    <a:gd name="connsiteY11" fmla="*/ 0 h 374033"/>
                    <a:gd name="connsiteX0" fmla="*/ 797365 w 798835"/>
                    <a:gd name="connsiteY0" fmla="*/ 0 h 374033"/>
                    <a:gd name="connsiteX1" fmla="*/ 795258 w 798835"/>
                    <a:gd name="connsiteY1" fmla="*/ 223101 h 374033"/>
                    <a:gd name="connsiteX2" fmla="*/ 762867 w 798835"/>
                    <a:gd name="connsiteY2" fmla="*/ 261619 h 374033"/>
                    <a:gd name="connsiteX3" fmla="*/ 392792 w 798835"/>
                    <a:gd name="connsiteY3" fmla="*/ 374033 h 374033"/>
                    <a:gd name="connsiteX4" fmla="*/ 22717 w 798835"/>
                    <a:gd name="connsiteY4" fmla="*/ 261619 h 374033"/>
                    <a:gd name="connsiteX5" fmla="*/ 1960 w 798835"/>
                    <a:gd name="connsiteY5" fmla="*/ 230977 h 374033"/>
                    <a:gd name="connsiteX6" fmla="*/ 0 w 798835"/>
                    <a:gd name="connsiteY6" fmla="*/ 24699 h 374033"/>
                    <a:gd name="connsiteX7" fmla="*/ 2488 w 798835"/>
                    <a:gd name="connsiteY7" fmla="*/ 36009 h 374033"/>
                    <a:gd name="connsiteX8" fmla="*/ 395966 w 798835"/>
                    <a:gd name="connsiteY8" fmla="*/ 182972 h 374033"/>
                    <a:gd name="connsiteX9" fmla="*/ 789444 w 798835"/>
                    <a:gd name="connsiteY9" fmla="*/ 36009 h 374033"/>
                    <a:gd name="connsiteX10" fmla="*/ 797365 w 798835"/>
                    <a:gd name="connsiteY10" fmla="*/ 0 h 374033"/>
                    <a:gd name="connsiteX0" fmla="*/ 797365 w 800344"/>
                    <a:gd name="connsiteY0" fmla="*/ 0 h 374033"/>
                    <a:gd name="connsiteX1" fmla="*/ 797639 w 800344"/>
                    <a:gd name="connsiteY1" fmla="*/ 220720 h 374033"/>
                    <a:gd name="connsiteX2" fmla="*/ 762867 w 800344"/>
                    <a:gd name="connsiteY2" fmla="*/ 261619 h 374033"/>
                    <a:gd name="connsiteX3" fmla="*/ 392792 w 800344"/>
                    <a:gd name="connsiteY3" fmla="*/ 374033 h 374033"/>
                    <a:gd name="connsiteX4" fmla="*/ 22717 w 800344"/>
                    <a:gd name="connsiteY4" fmla="*/ 261619 h 374033"/>
                    <a:gd name="connsiteX5" fmla="*/ 1960 w 800344"/>
                    <a:gd name="connsiteY5" fmla="*/ 230977 h 374033"/>
                    <a:gd name="connsiteX6" fmla="*/ 0 w 800344"/>
                    <a:gd name="connsiteY6" fmla="*/ 24699 h 374033"/>
                    <a:gd name="connsiteX7" fmla="*/ 2488 w 800344"/>
                    <a:gd name="connsiteY7" fmla="*/ 36009 h 374033"/>
                    <a:gd name="connsiteX8" fmla="*/ 395966 w 800344"/>
                    <a:gd name="connsiteY8" fmla="*/ 182972 h 374033"/>
                    <a:gd name="connsiteX9" fmla="*/ 789444 w 800344"/>
                    <a:gd name="connsiteY9" fmla="*/ 36009 h 374033"/>
                    <a:gd name="connsiteX10" fmla="*/ 797365 w 800344"/>
                    <a:gd name="connsiteY10" fmla="*/ 0 h 374033"/>
                    <a:gd name="connsiteX0" fmla="*/ 789444 w 797639"/>
                    <a:gd name="connsiteY0" fmla="*/ 11310 h 349334"/>
                    <a:gd name="connsiteX1" fmla="*/ 797639 w 797639"/>
                    <a:gd name="connsiteY1" fmla="*/ 196021 h 349334"/>
                    <a:gd name="connsiteX2" fmla="*/ 762867 w 797639"/>
                    <a:gd name="connsiteY2" fmla="*/ 236920 h 349334"/>
                    <a:gd name="connsiteX3" fmla="*/ 392792 w 797639"/>
                    <a:gd name="connsiteY3" fmla="*/ 349334 h 349334"/>
                    <a:gd name="connsiteX4" fmla="*/ 22717 w 797639"/>
                    <a:gd name="connsiteY4" fmla="*/ 236920 h 349334"/>
                    <a:gd name="connsiteX5" fmla="*/ 1960 w 797639"/>
                    <a:gd name="connsiteY5" fmla="*/ 206278 h 349334"/>
                    <a:gd name="connsiteX6" fmla="*/ 0 w 797639"/>
                    <a:gd name="connsiteY6" fmla="*/ 0 h 349334"/>
                    <a:gd name="connsiteX7" fmla="*/ 2488 w 797639"/>
                    <a:gd name="connsiteY7" fmla="*/ 11310 h 349334"/>
                    <a:gd name="connsiteX8" fmla="*/ 395966 w 797639"/>
                    <a:gd name="connsiteY8" fmla="*/ 158273 h 349334"/>
                    <a:gd name="connsiteX9" fmla="*/ 789444 w 797639"/>
                    <a:gd name="connsiteY9" fmla="*/ 11310 h 349334"/>
                    <a:gd name="connsiteX0" fmla="*/ 796588 w 797639"/>
                    <a:gd name="connsiteY0" fmla="*/ 0 h 352311"/>
                    <a:gd name="connsiteX1" fmla="*/ 797639 w 797639"/>
                    <a:gd name="connsiteY1" fmla="*/ 198998 h 352311"/>
                    <a:gd name="connsiteX2" fmla="*/ 762867 w 797639"/>
                    <a:gd name="connsiteY2" fmla="*/ 239897 h 352311"/>
                    <a:gd name="connsiteX3" fmla="*/ 392792 w 797639"/>
                    <a:gd name="connsiteY3" fmla="*/ 352311 h 352311"/>
                    <a:gd name="connsiteX4" fmla="*/ 22717 w 797639"/>
                    <a:gd name="connsiteY4" fmla="*/ 239897 h 352311"/>
                    <a:gd name="connsiteX5" fmla="*/ 1960 w 797639"/>
                    <a:gd name="connsiteY5" fmla="*/ 209255 h 352311"/>
                    <a:gd name="connsiteX6" fmla="*/ 0 w 797639"/>
                    <a:gd name="connsiteY6" fmla="*/ 2977 h 352311"/>
                    <a:gd name="connsiteX7" fmla="*/ 2488 w 797639"/>
                    <a:gd name="connsiteY7" fmla="*/ 14287 h 352311"/>
                    <a:gd name="connsiteX8" fmla="*/ 395966 w 797639"/>
                    <a:gd name="connsiteY8" fmla="*/ 161250 h 352311"/>
                    <a:gd name="connsiteX9" fmla="*/ 796588 w 797639"/>
                    <a:gd name="connsiteY9" fmla="*/ 0 h 352311"/>
                    <a:gd name="connsiteX0" fmla="*/ 824193 w 825244"/>
                    <a:gd name="connsiteY0" fmla="*/ 0 h 352311"/>
                    <a:gd name="connsiteX1" fmla="*/ 825244 w 825244"/>
                    <a:gd name="connsiteY1" fmla="*/ 198998 h 352311"/>
                    <a:gd name="connsiteX2" fmla="*/ 790472 w 825244"/>
                    <a:gd name="connsiteY2" fmla="*/ 239897 h 352311"/>
                    <a:gd name="connsiteX3" fmla="*/ 420397 w 825244"/>
                    <a:gd name="connsiteY3" fmla="*/ 352311 h 352311"/>
                    <a:gd name="connsiteX4" fmla="*/ 50322 w 825244"/>
                    <a:gd name="connsiteY4" fmla="*/ 239897 h 352311"/>
                    <a:gd name="connsiteX5" fmla="*/ 29565 w 825244"/>
                    <a:gd name="connsiteY5" fmla="*/ 209255 h 352311"/>
                    <a:gd name="connsiteX6" fmla="*/ 30093 w 825244"/>
                    <a:gd name="connsiteY6" fmla="*/ 14287 h 352311"/>
                    <a:gd name="connsiteX7" fmla="*/ 423571 w 825244"/>
                    <a:gd name="connsiteY7" fmla="*/ 161250 h 352311"/>
                    <a:gd name="connsiteX8" fmla="*/ 824193 w 825244"/>
                    <a:gd name="connsiteY8" fmla="*/ 0 h 352311"/>
                    <a:gd name="connsiteX0" fmla="*/ 800999 w 802050"/>
                    <a:gd name="connsiteY0" fmla="*/ 0 h 352311"/>
                    <a:gd name="connsiteX1" fmla="*/ 802050 w 802050"/>
                    <a:gd name="connsiteY1" fmla="*/ 198998 h 352311"/>
                    <a:gd name="connsiteX2" fmla="*/ 767278 w 802050"/>
                    <a:gd name="connsiteY2" fmla="*/ 239897 h 352311"/>
                    <a:gd name="connsiteX3" fmla="*/ 397203 w 802050"/>
                    <a:gd name="connsiteY3" fmla="*/ 352311 h 352311"/>
                    <a:gd name="connsiteX4" fmla="*/ 27128 w 802050"/>
                    <a:gd name="connsiteY4" fmla="*/ 239897 h 352311"/>
                    <a:gd name="connsiteX5" fmla="*/ 6371 w 802050"/>
                    <a:gd name="connsiteY5" fmla="*/ 209255 h 352311"/>
                    <a:gd name="connsiteX6" fmla="*/ 6899 w 802050"/>
                    <a:gd name="connsiteY6" fmla="*/ 14287 h 352311"/>
                    <a:gd name="connsiteX7" fmla="*/ 400377 w 802050"/>
                    <a:gd name="connsiteY7" fmla="*/ 161250 h 352311"/>
                    <a:gd name="connsiteX8" fmla="*/ 800999 w 802050"/>
                    <a:gd name="connsiteY8" fmla="*/ 0 h 352311"/>
                    <a:gd name="connsiteX0" fmla="*/ 800999 w 802050"/>
                    <a:gd name="connsiteY0" fmla="*/ 0 h 352311"/>
                    <a:gd name="connsiteX1" fmla="*/ 802050 w 802050"/>
                    <a:gd name="connsiteY1" fmla="*/ 198998 h 352311"/>
                    <a:gd name="connsiteX2" fmla="*/ 767278 w 802050"/>
                    <a:gd name="connsiteY2" fmla="*/ 239897 h 352311"/>
                    <a:gd name="connsiteX3" fmla="*/ 397203 w 802050"/>
                    <a:gd name="connsiteY3" fmla="*/ 352311 h 352311"/>
                    <a:gd name="connsiteX4" fmla="*/ 27128 w 802050"/>
                    <a:gd name="connsiteY4" fmla="*/ 239897 h 352311"/>
                    <a:gd name="connsiteX5" fmla="*/ 6371 w 802050"/>
                    <a:gd name="connsiteY5" fmla="*/ 209255 h 352311"/>
                    <a:gd name="connsiteX6" fmla="*/ 6899 w 802050"/>
                    <a:gd name="connsiteY6" fmla="*/ 14287 h 352311"/>
                    <a:gd name="connsiteX7" fmla="*/ 400377 w 802050"/>
                    <a:gd name="connsiteY7" fmla="*/ 161250 h 352311"/>
                    <a:gd name="connsiteX8" fmla="*/ 800999 w 802050"/>
                    <a:gd name="connsiteY8" fmla="*/ 0 h 352311"/>
                    <a:gd name="connsiteX0" fmla="*/ 800999 w 802050"/>
                    <a:gd name="connsiteY0" fmla="*/ 18322 h 370633"/>
                    <a:gd name="connsiteX1" fmla="*/ 802050 w 802050"/>
                    <a:gd name="connsiteY1" fmla="*/ 217320 h 370633"/>
                    <a:gd name="connsiteX2" fmla="*/ 767278 w 802050"/>
                    <a:gd name="connsiteY2" fmla="*/ 258219 h 370633"/>
                    <a:gd name="connsiteX3" fmla="*/ 397203 w 802050"/>
                    <a:gd name="connsiteY3" fmla="*/ 370633 h 370633"/>
                    <a:gd name="connsiteX4" fmla="*/ 27128 w 802050"/>
                    <a:gd name="connsiteY4" fmla="*/ 258219 h 370633"/>
                    <a:gd name="connsiteX5" fmla="*/ 6371 w 802050"/>
                    <a:gd name="connsiteY5" fmla="*/ 227577 h 370633"/>
                    <a:gd name="connsiteX6" fmla="*/ 6899 w 802050"/>
                    <a:gd name="connsiteY6" fmla="*/ 32609 h 370633"/>
                    <a:gd name="connsiteX7" fmla="*/ 800999 w 802050"/>
                    <a:gd name="connsiteY7" fmla="*/ 18322 h 370633"/>
                    <a:gd name="connsiteX0" fmla="*/ 806332 w 807383"/>
                    <a:gd name="connsiteY0" fmla="*/ 23433 h 375744"/>
                    <a:gd name="connsiteX1" fmla="*/ 807383 w 807383"/>
                    <a:gd name="connsiteY1" fmla="*/ 222431 h 375744"/>
                    <a:gd name="connsiteX2" fmla="*/ 772611 w 807383"/>
                    <a:gd name="connsiteY2" fmla="*/ 263330 h 375744"/>
                    <a:gd name="connsiteX3" fmla="*/ 402536 w 807383"/>
                    <a:gd name="connsiteY3" fmla="*/ 375744 h 375744"/>
                    <a:gd name="connsiteX4" fmla="*/ 32461 w 807383"/>
                    <a:gd name="connsiteY4" fmla="*/ 263330 h 375744"/>
                    <a:gd name="connsiteX5" fmla="*/ 11704 w 807383"/>
                    <a:gd name="connsiteY5" fmla="*/ 232688 h 375744"/>
                    <a:gd name="connsiteX6" fmla="*/ 5088 w 807383"/>
                    <a:gd name="connsiteY6" fmla="*/ 25813 h 375744"/>
                    <a:gd name="connsiteX7" fmla="*/ 806332 w 807383"/>
                    <a:gd name="connsiteY7" fmla="*/ 23433 h 375744"/>
                    <a:gd name="connsiteX0" fmla="*/ 801493 w 802544"/>
                    <a:gd name="connsiteY0" fmla="*/ 23433 h 375744"/>
                    <a:gd name="connsiteX1" fmla="*/ 802544 w 802544"/>
                    <a:gd name="connsiteY1" fmla="*/ 222431 h 375744"/>
                    <a:gd name="connsiteX2" fmla="*/ 767772 w 802544"/>
                    <a:gd name="connsiteY2" fmla="*/ 263330 h 375744"/>
                    <a:gd name="connsiteX3" fmla="*/ 397697 w 802544"/>
                    <a:gd name="connsiteY3" fmla="*/ 375744 h 375744"/>
                    <a:gd name="connsiteX4" fmla="*/ 27622 w 802544"/>
                    <a:gd name="connsiteY4" fmla="*/ 263330 h 375744"/>
                    <a:gd name="connsiteX5" fmla="*/ 6865 w 802544"/>
                    <a:gd name="connsiteY5" fmla="*/ 232688 h 375744"/>
                    <a:gd name="connsiteX6" fmla="*/ 249 w 802544"/>
                    <a:gd name="connsiteY6" fmla="*/ 25813 h 375744"/>
                    <a:gd name="connsiteX7" fmla="*/ 801493 w 802544"/>
                    <a:gd name="connsiteY7" fmla="*/ 23433 h 375744"/>
                    <a:gd name="connsiteX0" fmla="*/ 801493 w 802544"/>
                    <a:gd name="connsiteY0" fmla="*/ 3348 h 355659"/>
                    <a:gd name="connsiteX1" fmla="*/ 802544 w 802544"/>
                    <a:gd name="connsiteY1" fmla="*/ 202346 h 355659"/>
                    <a:gd name="connsiteX2" fmla="*/ 767772 w 802544"/>
                    <a:gd name="connsiteY2" fmla="*/ 243245 h 355659"/>
                    <a:gd name="connsiteX3" fmla="*/ 397697 w 802544"/>
                    <a:gd name="connsiteY3" fmla="*/ 355659 h 355659"/>
                    <a:gd name="connsiteX4" fmla="*/ 27622 w 802544"/>
                    <a:gd name="connsiteY4" fmla="*/ 243245 h 355659"/>
                    <a:gd name="connsiteX5" fmla="*/ 6865 w 802544"/>
                    <a:gd name="connsiteY5" fmla="*/ 212603 h 355659"/>
                    <a:gd name="connsiteX6" fmla="*/ 249 w 802544"/>
                    <a:gd name="connsiteY6" fmla="*/ 5728 h 355659"/>
                    <a:gd name="connsiteX7" fmla="*/ 801493 w 802544"/>
                    <a:gd name="connsiteY7" fmla="*/ 3348 h 355659"/>
                    <a:gd name="connsiteX0" fmla="*/ 799112 w 802544"/>
                    <a:gd name="connsiteY0" fmla="*/ 3166 h 367383"/>
                    <a:gd name="connsiteX1" fmla="*/ 802544 w 802544"/>
                    <a:gd name="connsiteY1" fmla="*/ 214070 h 367383"/>
                    <a:gd name="connsiteX2" fmla="*/ 767772 w 802544"/>
                    <a:gd name="connsiteY2" fmla="*/ 254969 h 367383"/>
                    <a:gd name="connsiteX3" fmla="*/ 397697 w 802544"/>
                    <a:gd name="connsiteY3" fmla="*/ 367383 h 367383"/>
                    <a:gd name="connsiteX4" fmla="*/ 27622 w 802544"/>
                    <a:gd name="connsiteY4" fmla="*/ 254969 h 367383"/>
                    <a:gd name="connsiteX5" fmla="*/ 6865 w 802544"/>
                    <a:gd name="connsiteY5" fmla="*/ 224327 h 367383"/>
                    <a:gd name="connsiteX6" fmla="*/ 249 w 802544"/>
                    <a:gd name="connsiteY6" fmla="*/ 17452 h 367383"/>
                    <a:gd name="connsiteX7" fmla="*/ 799112 w 802544"/>
                    <a:gd name="connsiteY7" fmla="*/ 3166 h 367383"/>
                    <a:gd name="connsiteX0" fmla="*/ 799112 w 802544"/>
                    <a:gd name="connsiteY0" fmla="*/ 0 h 364217"/>
                    <a:gd name="connsiteX1" fmla="*/ 802544 w 802544"/>
                    <a:gd name="connsiteY1" fmla="*/ 210904 h 364217"/>
                    <a:gd name="connsiteX2" fmla="*/ 767772 w 802544"/>
                    <a:gd name="connsiteY2" fmla="*/ 251803 h 364217"/>
                    <a:gd name="connsiteX3" fmla="*/ 397697 w 802544"/>
                    <a:gd name="connsiteY3" fmla="*/ 364217 h 364217"/>
                    <a:gd name="connsiteX4" fmla="*/ 27622 w 802544"/>
                    <a:gd name="connsiteY4" fmla="*/ 251803 h 364217"/>
                    <a:gd name="connsiteX5" fmla="*/ 6865 w 802544"/>
                    <a:gd name="connsiteY5" fmla="*/ 221161 h 364217"/>
                    <a:gd name="connsiteX6" fmla="*/ 249 w 802544"/>
                    <a:gd name="connsiteY6" fmla="*/ 14286 h 364217"/>
                    <a:gd name="connsiteX7" fmla="*/ 799112 w 802544"/>
                    <a:gd name="connsiteY7" fmla="*/ 0 h 364217"/>
                    <a:gd name="connsiteX0" fmla="*/ 799112 w 802544"/>
                    <a:gd name="connsiteY0" fmla="*/ 0 h 364217"/>
                    <a:gd name="connsiteX1" fmla="*/ 802544 w 802544"/>
                    <a:gd name="connsiteY1" fmla="*/ 210904 h 364217"/>
                    <a:gd name="connsiteX2" fmla="*/ 767772 w 802544"/>
                    <a:gd name="connsiteY2" fmla="*/ 251803 h 364217"/>
                    <a:gd name="connsiteX3" fmla="*/ 397697 w 802544"/>
                    <a:gd name="connsiteY3" fmla="*/ 364217 h 364217"/>
                    <a:gd name="connsiteX4" fmla="*/ 27622 w 802544"/>
                    <a:gd name="connsiteY4" fmla="*/ 251803 h 364217"/>
                    <a:gd name="connsiteX5" fmla="*/ 6865 w 802544"/>
                    <a:gd name="connsiteY5" fmla="*/ 221161 h 364217"/>
                    <a:gd name="connsiteX6" fmla="*/ 249 w 802544"/>
                    <a:gd name="connsiteY6" fmla="*/ 14286 h 364217"/>
                    <a:gd name="connsiteX7" fmla="*/ 799112 w 802544"/>
                    <a:gd name="connsiteY7" fmla="*/ 0 h 364217"/>
                    <a:gd name="connsiteX0" fmla="*/ 799112 w 802544"/>
                    <a:gd name="connsiteY0" fmla="*/ 0 h 364217"/>
                    <a:gd name="connsiteX1" fmla="*/ 802544 w 802544"/>
                    <a:gd name="connsiteY1" fmla="*/ 210904 h 364217"/>
                    <a:gd name="connsiteX2" fmla="*/ 767772 w 802544"/>
                    <a:gd name="connsiteY2" fmla="*/ 251803 h 364217"/>
                    <a:gd name="connsiteX3" fmla="*/ 397697 w 802544"/>
                    <a:gd name="connsiteY3" fmla="*/ 364217 h 364217"/>
                    <a:gd name="connsiteX4" fmla="*/ 27622 w 802544"/>
                    <a:gd name="connsiteY4" fmla="*/ 251803 h 364217"/>
                    <a:gd name="connsiteX5" fmla="*/ 6865 w 802544"/>
                    <a:gd name="connsiteY5" fmla="*/ 221161 h 364217"/>
                    <a:gd name="connsiteX6" fmla="*/ 249 w 802544"/>
                    <a:gd name="connsiteY6" fmla="*/ 14286 h 364217"/>
                    <a:gd name="connsiteX7" fmla="*/ 799112 w 802544"/>
                    <a:gd name="connsiteY7" fmla="*/ 0 h 364217"/>
                    <a:gd name="connsiteX0" fmla="*/ 799112 w 802544"/>
                    <a:gd name="connsiteY0" fmla="*/ 0 h 364217"/>
                    <a:gd name="connsiteX1" fmla="*/ 802544 w 802544"/>
                    <a:gd name="connsiteY1" fmla="*/ 210904 h 364217"/>
                    <a:gd name="connsiteX2" fmla="*/ 767772 w 802544"/>
                    <a:gd name="connsiteY2" fmla="*/ 251803 h 364217"/>
                    <a:gd name="connsiteX3" fmla="*/ 397697 w 802544"/>
                    <a:gd name="connsiteY3" fmla="*/ 364217 h 364217"/>
                    <a:gd name="connsiteX4" fmla="*/ 27622 w 802544"/>
                    <a:gd name="connsiteY4" fmla="*/ 251803 h 364217"/>
                    <a:gd name="connsiteX5" fmla="*/ 6865 w 802544"/>
                    <a:gd name="connsiteY5" fmla="*/ 221161 h 364217"/>
                    <a:gd name="connsiteX6" fmla="*/ 249 w 802544"/>
                    <a:gd name="connsiteY6" fmla="*/ 14286 h 364217"/>
                    <a:gd name="connsiteX7" fmla="*/ 799112 w 802544"/>
                    <a:gd name="connsiteY7" fmla="*/ 0 h 364217"/>
                    <a:gd name="connsiteX0" fmla="*/ 799112 w 802544"/>
                    <a:gd name="connsiteY0" fmla="*/ 0 h 364217"/>
                    <a:gd name="connsiteX1" fmla="*/ 802544 w 802544"/>
                    <a:gd name="connsiteY1" fmla="*/ 210904 h 364217"/>
                    <a:gd name="connsiteX2" fmla="*/ 397697 w 802544"/>
                    <a:gd name="connsiteY2" fmla="*/ 364217 h 364217"/>
                    <a:gd name="connsiteX3" fmla="*/ 27622 w 802544"/>
                    <a:gd name="connsiteY3" fmla="*/ 251803 h 364217"/>
                    <a:gd name="connsiteX4" fmla="*/ 6865 w 802544"/>
                    <a:gd name="connsiteY4" fmla="*/ 221161 h 364217"/>
                    <a:gd name="connsiteX5" fmla="*/ 249 w 802544"/>
                    <a:gd name="connsiteY5" fmla="*/ 14286 h 364217"/>
                    <a:gd name="connsiteX6" fmla="*/ 799112 w 802544"/>
                    <a:gd name="connsiteY6" fmla="*/ 0 h 364217"/>
                    <a:gd name="connsiteX0" fmla="*/ 799112 w 802544"/>
                    <a:gd name="connsiteY0" fmla="*/ 0 h 251803"/>
                    <a:gd name="connsiteX1" fmla="*/ 802544 w 802544"/>
                    <a:gd name="connsiteY1" fmla="*/ 210904 h 251803"/>
                    <a:gd name="connsiteX2" fmla="*/ 27622 w 802544"/>
                    <a:gd name="connsiteY2" fmla="*/ 251803 h 251803"/>
                    <a:gd name="connsiteX3" fmla="*/ 6865 w 802544"/>
                    <a:gd name="connsiteY3" fmla="*/ 221161 h 251803"/>
                    <a:gd name="connsiteX4" fmla="*/ 249 w 802544"/>
                    <a:gd name="connsiteY4" fmla="*/ 14286 h 251803"/>
                    <a:gd name="connsiteX5" fmla="*/ 799112 w 802544"/>
                    <a:gd name="connsiteY5" fmla="*/ 0 h 251803"/>
                    <a:gd name="connsiteX0" fmla="*/ 799112 w 802544"/>
                    <a:gd name="connsiteY0" fmla="*/ 0 h 221161"/>
                    <a:gd name="connsiteX1" fmla="*/ 802544 w 802544"/>
                    <a:gd name="connsiteY1" fmla="*/ 210904 h 221161"/>
                    <a:gd name="connsiteX2" fmla="*/ 6865 w 802544"/>
                    <a:gd name="connsiteY2" fmla="*/ 221161 h 221161"/>
                    <a:gd name="connsiteX3" fmla="*/ 249 w 802544"/>
                    <a:gd name="connsiteY3" fmla="*/ 14286 h 221161"/>
                    <a:gd name="connsiteX4" fmla="*/ 799112 w 802544"/>
                    <a:gd name="connsiteY4" fmla="*/ 0 h 221161"/>
                    <a:gd name="connsiteX0" fmla="*/ 799112 w 802544"/>
                    <a:gd name="connsiteY0" fmla="*/ 0 h 309858"/>
                    <a:gd name="connsiteX1" fmla="*/ 802544 w 802544"/>
                    <a:gd name="connsiteY1" fmla="*/ 210904 h 309858"/>
                    <a:gd name="connsiteX2" fmla="*/ 6865 w 802544"/>
                    <a:gd name="connsiteY2" fmla="*/ 221161 h 309858"/>
                    <a:gd name="connsiteX3" fmla="*/ 249 w 802544"/>
                    <a:gd name="connsiteY3" fmla="*/ 14286 h 309858"/>
                    <a:gd name="connsiteX4" fmla="*/ 799112 w 802544"/>
                    <a:gd name="connsiteY4" fmla="*/ 0 h 309858"/>
                    <a:gd name="connsiteX0" fmla="*/ 799112 w 800163"/>
                    <a:gd name="connsiteY0" fmla="*/ 0 h 309270"/>
                    <a:gd name="connsiteX1" fmla="*/ 800163 w 800163"/>
                    <a:gd name="connsiteY1" fmla="*/ 208523 h 309270"/>
                    <a:gd name="connsiteX2" fmla="*/ 6865 w 800163"/>
                    <a:gd name="connsiteY2" fmla="*/ 221161 h 309270"/>
                    <a:gd name="connsiteX3" fmla="*/ 249 w 800163"/>
                    <a:gd name="connsiteY3" fmla="*/ 14286 h 309270"/>
                    <a:gd name="connsiteX4" fmla="*/ 799112 w 800163"/>
                    <a:gd name="connsiteY4" fmla="*/ 0 h 309270"/>
                    <a:gd name="connsiteX0" fmla="*/ 799112 w 800163"/>
                    <a:gd name="connsiteY0" fmla="*/ 0 h 369423"/>
                    <a:gd name="connsiteX1" fmla="*/ 800163 w 800163"/>
                    <a:gd name="connsiteY1" fmla="*/ 208523 h 369423"/>
                    <a:gd name="connsiteX2" fmla="*/ 6865 w 800163"/>
                    <a:gd name="connsiteY2" fmla="*/ 221161 h 369423"/>
                    <a:gd name="connsiteX3" fmla="*/ 249 w 800163"/>
                    <a:gd name="connsiteY3" fmla="*/ 14286 h 369423"/>
                    <a:gd name="connsiteX4" fmla="*/ 799112 w 800163"/>
                    <a:gd name="connsiteY4" fmla="*/ 0 h 369423"/>
                    <a:gd name="connsiteX0" fmla="*/ 799112 w 800163"/>
                    <a:gd name="connsiteY0" fmla="*/ 0 h 369423"/>
                    <a:gd name="connsiteX1" fmla="*/ 800163 w 800163"/>
                    <a:gd name="connsiteY1" fmla="*/ 208523 h 369423"/>
                    <a:gd name="connsiteX2" fmla="*/ 6865 w 800163"/>
                    <a:gd name="connsiteY2" fmla="*/ 221161 h 369423"/>
                    <a:gd name="connsiteX3" fmla="*/ 249 w 800163"/>
                    <a:gd name="connsiteY3" fmla="*/ 14286 h 369423"/>
                    <a:gd name="connsiteX4" fmla="*/ 799112 w 800163"/>
                    <a:gd name="connsiteY4" fmla="*/ 0 h 369423"/>
                    <a:gd name="connsiteX0" fmla="*/ 799112 w 800163"/>
                    <a:gd name="connsiteY0" fmla="*/ 0 h 369423"/>
                    <a:gd name="connsiteX1" fmla="*/ 800163 w 800163"/>
                    <a:gd name="connsiteY1" fmla="*/ 208523 h 369423"/>
                    <a:gd name="connsiteX2" fmla="*/ 6865 w 800163"/>
                    <a:gd name="connsiteY2" fmla="*/ 221161 h 369423"/>
                    <a:gd name="connsiteX3" fmla="*/ 249 w 800163"/>
                    <a:gd name="connsiteY3" fmla="*/ 14286 h 369423"/>
                    <a:gd name="connsiteX4" fmla="*/ 799112 w 800163"/>
                    <a:gd name="connsiteY4" fmla="*/ 0 h 369423"/>
                    <a:gd name="connsiteX0" fmla="*/ 799112 w 800163"/>
                    <a:gd name="connsiteY0" fmla="*/ 0 h 369423"/>
                    <a:gd name="connsiteX1" fmla="*/ 800163 w 800163"/>
                    <a:gd name="connsiteY1" fmla="*/ 208523 h 369423"/>
                    <a:gd name="connsiteX2" fmla="*/ 6865 w 800163"/>
                    <a:gd name="connsiteY2" fmla="*/ 221161 h 369423"/>
                    <a:gd name="connsiteX3" fmla="*/ 249 w 800163"/>
                    <a:gd name="connsiteY3" fmla="*/ 14286 h 369423"/>
                    <a:gd name="connsiteX4" fmla="*/ 799112 w 800163"/>
                    <a:gd name="connsiteY4" fmla="*/ 0 h 369423"/>
                    <a:gd name="connsiteX0" fmla="*/ 799273 w 800324"/>
                    <a:gd name="connsiteY0" fmla="*/ 0 h 369423"/>
                    <a:gd name="connsiteX1" fmla="*/ 800324 w 800324"/>
                    <a:gd name="connsiteY1" fmla="*/ 208523 h 369423"/>
                    <a:gd name="connsiteX2" fmla="*/ 4645 w 800324"/>
                    <a:gd name="connsiteY2" fmla="*/ 221161 h 369423"/>
                    <a:gd name="connsiteX3" fmla="*/ 410 w 800324"/>
                    <a:gd name="connsiteY3" fmla="*/ 14286 h 369423"/>
                    <a:gd name="connsiteX4" fmla="*/ 799273 w 800324"/>
                    <a:gd name="connsiteY4" fmla="*/ 0 h 369423"/>
                    <a:gd name="connsiteX0" fmla="*/ 799775 w 800826"/>
                    <a:gd name="connsiteY0" fmla="*/ 0 h 369423"/>
                    <a:gd name="connsiteX1" fmla="*/ 800826 w 800826"/>
                    <a:gd name="connsiteY1" fmla="*/ 208523 h 369423"/>
                    <a:gd name="connsiteX2" fmla="*/ 2766 w 800826"/>
                    <a:gd name="connsiteY2" fmla="*/ 221161 h 369423"/>
                    <a:gd name="connsiteX3" fmla="*/ 912 w 800826"/>
                    <a:gd name="connsiteY3" fmla="*/ 14286 h 369423"/>
                    <a:gd name="connsiteX4" fmla="*/ 799775 w 800826"/>
                    <a:gd name="connsiteY4" fmla="*/ 0 h 369423"/>
                    <a:gd name="connsiteX0" fmla="*/ 799775 w 800826"/>
                    <a:gd name="connsiteY0" fmla="*/ 0 h 369423"/>
                    <a:gd name="connsiteX1" fmla="*/ 800826 w 800826"/>
                    <a:gd name="connsiteY1" fmla="*/ 208523 h 369423"/>
                    <a:gd name="connsiteX2" fmla="*/ 2766 w 800826"/>
                    <a:gd name="connsiteY2" fmla="*/ 221161 h 369423"/>
                    <a:gd name="connsiteX3" fmla="*/ 912 w 800826"/>
                    <a:gd name="connsiteY3" fmla="*/ 14286 h 369423"/>
                    <a:gd name="connsiteX4" fmla="*/ 799775 w 800826"/>
                    <a:gd name="connsiteY4" fmla="*/ 0 h 369423"/>
                    <a:gd name="connsiteX0" fmla="*/ 799775 w 800826"/>
                    <a:gd name="connsiteY0" fmla="*/ 0 h 373807"/>
                    <a:gd name="connsiteX1" fmla="*/ 800826 w 800826"/>
                    <a:gd name="connsiteY1" fmla="*/ 208523 h 373807"/>
                    <a:gd name="connsiteX2" fmla="*/ 2766 w 800826"/>
                    <a:gd name="connsiteY2" fmla="*/ 221161 h 373807"/>
                    <a:gd name="connsiteX3" fmla="*/ 912 w 800826"/>
                    <a:gd name="connsiteY3" fmla="*/ 14286 h 373807"/>
                    <a:gd name="connsiteX4" fmla="*/ 799775 w 800826"/>
                    <a:gd name="connsiteY4" fmla="*/ 0 h 3738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00826" h="373807">
                      <a:moveTo>
                        <a:pt x="799775" y="0"/>
                      </a:moveTo>
                      <a:cubicBezTo>
                        <a:pt x="800125" y="66333"/>
                        <a:pt x="800476" y="142190"/>
                        <a:pt x="800826" y="208523"/>
                      </a:cubicBezTo>
                      <a:cubicBezTo>
                        <a:pt x="688000" y="428635"/>
                        <a:pt x="137024" y="424910"/>
                        <a:pt x="2766" y="221161"/>
                      </a:cubicBezTo>
                      <a:cubicBezTo>
                        <a:pt x="-605" y="183559"/>
                        <a:pt x="-462" y="110394"/>
                        <a:pt x="912" y="14286"/>
                      </a:cubicBezTo>
                      <a:cubicBezTo>
                        <a:pt x="133350" y="234203"/>
                        <a:pt x="693444" y="235914"/>
                        <a:pt x="799775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PayPal Sans Big" charset="0"/>
                    <a:ea typeface="PayPal Sans Big" charset="0"/>
                    <a:cs typeface="PayPal Sans Big" charset="0"/>
                  </a:endParaRP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A635DCF8-B270-6C49-9E34-173EC3408E80}"/>
                    </a:ext>
                  </a:extLst>
                </p:cNvPr>
                <p:cNvSpPr/>
                <p:nvPr/>
              </p:nvSpPr>
              <p:spPr>
                <a:xfrm>
                  <a:off x="3019114" y="4173552"/>
                  <a:ext cx="1048829" cy="479974"/>
                </a:xfrm>
                <a:prstGeom prst="ellipse">
                  <a:avLst/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PayPal Sans Big" charset="0"/>
                    <a:ea typeface="PayPal Sans Big" charset="0"/>
                    <a:cs typeface="PayPal Sans Big" charset="0"/>
                  </a:endParaRPr>
                </a:p>
              </p:txBody>
            </p:sp>
            <p:sp>
              <p:nvSpPr>
                <p:cNvPr id="48" name="Freeform 47">
                  <a:extLst>
                    <a:ext uri="{FF2B5EF4-FFF2-40B4-BE49-F238E27FC236}">
                      <a16:creationId xmlns:a16="http://schemas.microsoft.com/office/drawing/2014/main" id="{85630F69-C3EB-784B-BA91-3BCC44325406}"/>
                    </a:ext>
                  </a:extLst>
                </p:cNvPr>
                <p:cNvSpPr/>
                <p:nvPr/>
              </p:nvSpPr>
              <p:spPr>
                <a:xfrm>
                  <a:off x="2983052" y="4880784"/>
                  <a:ext cx="1120952" cy="523236"/>
                </a:xfrm>
                <a:custGeom>
                  <a:avLst/>
                  <a:gdLst>
                    <a:gd name="connsiteX0" fmla="*/ 876415 w 876415"/>
                    <a:gd name="connsiteY0" fmla="*/ 0 h 914535"/>
                    <a:gd name="connsiteX1" fmla="*/ 873479 w 876415"/>
                    <a:gd name="connsiteY1" fmla="*/ 758358 h 914535"/>
                    <a:gd name="connsiteX2" fmla="*/ 73379 w 876415"/>
                    <a:gd name="connsiteY2" fmla="*/ 745658 h 914535"/>
                    <a:gd name="connsiteX3" fmla="*/ 81508 w 876415"/>
                    <a:gd name="connsiteY3" fmla="*/ 302896 h 914535"/>
                    <a:gd name="connsiteX4" fmla="*/ 473430 w 876415"/>
                    <a:gd name="connsiteY4" fmla="*/ 449859 h 914535"/>
                    <a:gd name="connsiteX5" fmla="*/ 873480 w 876415"/>
                    <a:gd name="connsiteY5" fmla="*/ 265802 h 914535"/>
                    <a:gd name="connsiteX6" fmla="*/ 865353 w 876415"/>
                    <a:gd name="connsiteY6" fmla="*/ 228708 h 914535"/>
                    <a:gd name="connsiteX7" fmla="*/ 864783 w 876415"/>
                    <a:gd name="connsiteY7" fmla="*/ 227864 h 914535"/>
                    <a:gd name="connsiteX8" fmla="*/ 841917 w 876415"/>
                    <a:gd name="connsiteY8" fmla="*/ 261619 h 914535"/>
                    <a:gd name="connsiteX9" fmla="*/ 471842 w 876415"/>
                    <a:gd name="connsiteY9" fmla="*/ 374033 h 914535"/>
                    <a:gd name="connsiteX10" fmla="*/ 101767 w 876415"/>
                    <a:gd name="connsiteY10" fmla="*/ 261619 h 914535"/>
                    <a:gd name="connsiteX11" fmla="*/ 81010 w 876415"/>
                    <a:gd name="connsiteY11" fmla="*/ 230977 h 914535"/>
                    <a:gd name="connsiteX12" fmla="*/ 79050 w 876415"/>
                    <a:gd name="connsiteY12" fmla="*/ 24699 h 914535"/>
                    <a:gd name="connsiteX13" fmla="*/ 81538 w 876415"/>
                    <a:gd name="connsiteY13" fmla="*/ 36009 h 914535"/>
                    <a:gd name="connsiteX14" fmla="*/ 475016 w 876415"/>
                    <a:gd name="connsiteY14" fmla="*/ 182972 h 914535"/>
                    <a:gd name="connsiteX15" fmla="*/ 868494 w 876415"/>
                    <a:gd name="connsiteY15" fmla="*/ 36009 h 914535"/>
                    <a:gd name="connsiteX16" fmla="*/ 876415 w 876415"/>
                    <a:gd name="connsiteY16" fmla="*/ 0 h 914535"/>
                    <a:gd name="connsiteX0" fmla="*/ 811755 w 811755"/>
                    <a:gd name="connsiteY0" fmla="*/ 0 h 914535"/>
                    <a:gd name="connsiteX1" fmla="*/ 808819 w 811755"/>
                    <a:gd name="connsiteY1" fmla="*/ 758358 h 914535"/>
                    <a:gd name="connsiteX2" fmla="*/ 8719 w 811755"/>
                    <a:gd name="connsiteY2" fmla="*/ 745658 h 914535"/>
                    <a:gd name="connsiteX3" fmla="*/ 408770 w 811755"/>
                    <a:gd name="connsiteY3" fmla="*/ 449859 h 914535"/>
                    <a:gd name="connsiteX4" fmla="*/ 808820 w 811755"/>
                    <a:gd name="connsiteY4" fmla="*/ 265802 h 914535"/>
                    <a:gd name="connsiteX5" fmla="*/ 800693 w 811755"/>
                    <a:gd name="connsiteY5" fmla="*/ 228708 h 914535"/>
                    <a:gd name="connsiteX6" fmla="*/ 800123 w 811755"/>
                    <a:gd name="connsiteY6" fmla="*/ 227864 h 914535"/>
                    <a:gd name="connsiteX7" fmla="*/ 777257 w 811755"/>
                    <a:gd name="connsiteY7" fmla="*/ 261619 h 914535"/>
                    <a:gd name="connsiteX8" fmla="*/ 407182 w 811755"/>
                    <a:gd name="connsiteY8" fmla="*/ 374033 h 914535"/>
                    <a:gd name="connsiteX9" fmla="*/ 37107 w 811755"/>
                    <a:gd name="connsiteY9" fmla="*/ 261619 h 914535"/>
                    <a:gd name="connsiteX10" fmla="*/ 16350 w 811755"/>
                    <a:gd name="connsiteY10" fmla="*/ 230977 h 914535"/>
                    <a:gd name="connsiteX11" fmla="*/ 14390 w 811755"/>
                    <a:gd name="connsiteY11" fmla="*/ 24699 h 914535"/>
                    <a:gd name="connsiteX12" fmla="*/ 16878 w 811755"/>
                    <a:gd name="connsiteY12" fmla="*/ 36009 h 914535"/>
                    <a:gd name="connsiteX13" fmla="*/ 410356 w 811755"/>
                    <a:gd name="connsiteY13" fmla="*/ 182972 h 914535"/>
                    <a:gd name="connsiteX14" fmla="*/ 803834 w 811755"/>
                    <a:gd name="connsiteY14" fmla="*/ 36009 h 914535"/>
                    <a:gd name="connsiteX15" fmla="*/ 811755 w 811755"/>
                    <a:gd name="connsiteY15" fmla="*/ 0 h 914535"/>
                    <a:gd name="connsiteX0" fmla="*/ 797365 w 797365"/>
                    <a:gd name="connsiteY0" fmla="*/ 0 h 770232"/>
                    <a:gd name="connsiteX1" fmla="*/ 794429 w 797365"/>
                    <a:gd name="connsiteY1" fmla="*/ 758358 h 770232"/>
                    <a:gd name="connsiteX2" fmla="*/ 394380 w 797365"/>
                    <a:gd name="connsiteY2" fmla="*/ 449859 h 770232"/>
                    <a:gd name="connsiteX3" fmla="*/ 794430 w 797365"/>
                    <a:gd name="connsiteY3" fmla="*/ 265802 h 770232"/>
                    <a:gd name="connsiteX4" fmla="*/ 786303 w 797365"/>
                    <a:gd name="connsiteY4" fmla="*/ 228708 h 770232"/>
                    <a:gd name="connsiteX5" fmla="*/ 785733 w 797365"/>
                    <a:gd name="connsiteY5" fmla="*/ 227864 h 770232"/>
                    <a:gd name="connsiteX6" fmla="*/ 762867 w 797365"/>
                    <a:gd name="connsiteY6" fmla="*/ 261619 h 770232"/>
                    <a:gd name="connsiteX7" fmla="*/ 392792 w 797365"/>
                    <a:gd name="connsiteY7" fmla="*/ 374033 h 770232"/>
                    <a:gd name="connsiteX8" fmla="*/ 22717 w 797365"/>
                    <a:gd name="connsiteY8" fmla="*/ 261619 h 770232"/>
                    <a:gd name="connsiteX9" fmla="*/ 1960 w 797365"/>
                    <a:gd name="connsiteY9" fmla="*/ 230977 h 770232"/>
                    <a:gd name="connsiteX10" fmla="*/ 0 w 797365"/>
                    <a:gd name="connsiteY10" fmla="*/ 24699 h 770232"/>
                    <a:gd name="connsiteX11" fmla="*/ 2488 w 797365"/>
                    <a:gd name="connsiteY11" fmla="*/ 36009 h 770232"/>
                    <a:gd name="connsiteX12" fmla="*/ 395966 w 797365"/>
                    <a:gd name="connsiteY12" fmla="*/ 182972 h 770232"/>
                    <a:gd name="connsiteX13" fmla="*/ 789444 w 797365"/>
                    <a:gd name="connsiteY13" fmla="*/ 36009 h 770232"/>
                    <a:gd name="connsiteX14" fmla="*/ 797365 w 797365"/>
                    <a:gd name="connsiteY14" fmla="*/ 0 h 770232"/>
                    <a:gd name="connsiteX0" fmla="*/ 797365 w 797365"/>
                    <a:gd name="connsiteY0" fmla="*/ 0 h 458948"/>
                    <a:gd name="connsiteX1" fmla="*/ 394380 w 797365"/>
                    <a:gd name="connsiteY1" fmla="*/ 449859 h 458948"/>
                    <a:gd name="connsiteX2" fmla="*/ 794430 w 797365"/>
                    <a:gd name="connsiteY2" fmla="*/ 265802 h 458948"/>
                    <a:gd name="connsiteX3" fmla="*/ 786303 w 797365"/>
                    <a:gd name="connsiteY3" fmla="*/ 228708 h 458948"/>
                    <a:gd name="connsiteX4" fmla="*/ 785733 w 797365"/>
                    <a:gd name="connsiteY4" fmla="*/ 227864 h 458948"/>
                    <a:gd name="connsiteX5" fmla="*/ 762867 w 797365"/>
                    <a:gd name="connsiteY5" fmla="*/ 261619 h 458948"/>
                    <a:gd name="connsiteX6" fmla="*/ 392792 w 797365"/>
                    <a:gd name="connsiteY6" fmla="*/ 374033 h 458948"/>
                    <a:gd name="connsiteX7" fmla="*/ 22717 w 797365"/>
                    <a:gd name="connsiteY7" fmla="*/ 261619 h 458948"/>
                    <a:gd name="connsiteX8" fmla="*/ 1960 w 797365"/>
                    <a:gd name="connsiteY8" fmla="*/ 230977 h 458948"/>
                    <a:gd name="connsiteX9" fmla="*/ 0 w 797365"/>
                    <a:gd name="connsiteY9" fmla="*/ 24699 h 458948"/>
                    <a:gd name="connsiteX10" fmla="*/ 2488 w 797365"/>
                    <a:gd name="connsiteY10" fmla="*/ 36009 h 458948"/>
                    <a:gd name="connsiteX11" fmla="*/ 395966 w 797365"/>
                    <a:gd name="connsiteY11" fmla="*/ 182972 h 458948"/>
                    <a:gd name="connsiteX12" fmla="*/ 789444 w 797365"/>
                    <a:gd name="connsiteY12" fmla="*/ 36009 h 458948"/>
                    <a:gd name="connsiteX13" fmla="*/ 797365 w 797365"/>
                    <a:gd name="connsiteY13" fmla="*/ 0 h 458948"/>
                    <a:gd name="connsiteX0" fmla="*/ 797365 w 797564"/>
                    <a:gd name="connsiteY0" fmla="*/ 0 h 374033"/>
                    <a:gd name="connsiteX1" fmla="*/ 794430 w 797564"/>
                    <a:gd name="connsiteY1" fmla="*/ 265802 h 374033"/>
                    <a:gd name="connsiteX2" fmla="*/ 786303 w 797564"/>
                    <a:gd name="connsiteY2" fmla="*/ 228708 h 374033"/>
                    <a:gd name="connsiteX3" fmla="*/ 785733 w 797564"/>
                    <a:gd name="connsiteY3" fmla="*/ 227864 h 374033"/>
                    <a:gd name="connsiteX4" fmla="*/ 762867 w 797564"/>
                    <a:gd name="connsiteY4" fmla="*/ 261619 h 374033"/>
                    <a:gd name="connsiteX5" fmla="*/ 392792 w 797564"/>
                    <a:gd name="connsiteY5" fmla="*/ 374033 h 374033"/>
                    <a:gd name="connsiteX6" fmla="*/ 22717 w 797564"/>
                    <a:gd name="connsiteY6" fmla="*/ 261619 h 374033"/>
                    <a:gd name="connsiteX7" fmla="*/ 1960 w 797564"/>
                    <a:gd name="connsiteY7" fmla="*/ 230977 h 374033"/>
                    <a:gd name="connsiteX8" fmla="*/ 0 w 797564"/>
                    <a:gd name="connsiteY8" fmla="*/ 24699 h 374033"/>
                    <a:gd name="connsiteX9" fmla="*/ 2488 w 797564"/>
                    <a:gd name="connsiteY9" fmla="*/ 36009 h 374033"/>
                    <a:gd name="connsiteX10" fmla="*/ 395966 w 797564"/>
                    <a:gd name="connsiteY10" fmla="*/ 182972 h 374033"/>
                    <a:gd name="connsiteX11" fmla="*/ 789444 w 797564"/>
                    <a:gd name="connsiteY11" fmla="*/ 36009 h 374033"/>
                    <a:gd name="connsiteX12" fmla="*/ 797365 w 797564"/>
                    <a:gd name="connsiteY12" fmla="*/ 0 h 374033"/>
                    <a:gd name="connsiteX0" fmla="*/ 797365 w 797365"/>
                    <a:gd name="connsiteY0" fmla="*/ 0 h 374033"/>
                    <a:gd name="connsiteX1" fmla="*/ 786303 w 797365"/>
                    <a:gd name="connsiteY1" fmla="*/ 228708 h 374033"/>
                    <a:gd name="connsiteX2" fmla="*/ 785733 w 797365"/>
                    <a:gd name="connsiteY2" fmla="*/ 227864 h 374033"/>
                    <a:gd name="connsiteX3" fmla="*/ 762867 w 797365"/>
                    <a:gd name="connsiteY3" fmla="*/ 261619 h 374033"/>
                    <a:gd name="connsiteX4" fmla="*/ 392792 w 797365"/>
                    <a:gd name="connsiteY4" fmla="*/ 374033 h 374033"/>
                    <a:gd name="connsiteX5" fmla="*/ 22717 w 797365"/>
                    <a:gd name="connsiteY5" fmla="*/ 261619 h 374033"/>
                    <a:gd name="connsiteX6" fmla="*/ 1960 w 797365"/>
                    <a:gd name="connsiteY6" fmla="*/ 230977 h 374033"/>
                    <a:gd name="connsiteX7" fmla="*/ 0 w 797365"/>
                    <a:gd name="connsiteY7" fmla="*/ 24699 h 374033"/>
                    <a:gd name="connsiteX8" fmla="*/ 2488 w 797365"/>
                    <a:gd name="connsiteY8" fmla="*/ 36009 h 374033"/>
                    <a:gd name="connsiteX9" fmla="*/ 395966 w 797365"/>
                    <a:gd name="connsiteY9" fmla="*/ 182972 h 374033"/>
                    <a:gd name="connsiteX10" fmla="*/ 789444 w 797365"/>
                    <a:gd name="connsiteY10" fmla="*/ 36009 h 374033"/>
                    <a:gd name="connsiteX11" fmla="*/ 797365 w 797365"/>
                    <a:gd name="connsiteY11" fmla="*/ 0 h 374033"/>
                    <a:gd name="connsiteX0" fmla="*/ 797365 w 797365"/>
                    <a:gd name="connsiteY0" fmla="*/ 0 h 374033"/>
                    <a:gd name="connsiteX1" fmla="*/ 786303 w 797365"/>
                    <a:gd name="connsiteY1" fmla="*/ 228708 h 374033"/>
                    <a:gd name="connsiteX2" fmla="*/ 795258 w 797365"/>
                    <a:gd name="connsiteY2" fmla="*/ 223101 h 374033"/>
                    <a:gd name="connsiteX3" fmla="*/ 762867 w 797365"/>
                    <a:gd name="connsiteY3" fmla="*/ 261619 h 374033"/>
                    <a:gd name="connsiteX4" fmla="*/ 392792 w 797365"/>
                    <a:gd name="connsiteY4" fmla="*/ 374033 h 374033"/>
                    <a:gd name="connsiteX5" fmla="*/ 22717 w 797365"/>
                    <a:gd name="connsiteY5" fmla="*/ 261619 h 374033"/>
                    <a:gd name="connsiteX6" fmla="*/ 1960 w 797365"/>
                    <a:gd name="connsiteY6" fmla="*/ 230977 h 374033"/>
                    <a:gd name="connsiteX7" fmla="*/ 0 w 797365"/>
                    <a:gd name="connsiteY7" fmla="*/ 24699 h 374033"/>
                    <a:gd name="connsiteX8" fmla="*/ 2488 w 797365"/>
                    <a:gd name="connsiteY8" fmla="*/ 36009 h 374033"/>
                    <a:gd name="connsiteX9" fmla="*/ 395966 w 797365"/>
                    <a:gd name="connsiteY9" fmla="*/ 182972 h 374033"/>
                    <a:gd name="connsiteX10" fmla="*/ 789444 w 797365"/>
                    <a:gd name="connsiteY10" fmla="*/ 36009 h 374033"/>
                    <a:gd name="connsiteX11" fmla="*/ 797365 w 797365"/>
                    <a:gd name="connsiteY11" fmla="*/ 0 h 374033"/>
                    <a:gd name="connsiteX0" fmla="*/ 797365 w 798835"/>
                    <a:gd name="connsiteY0" fmla="*/ 0 h 374033"/>
                    <a:gd name="connsiteX1" fmla="*/ 795258 w 798835"/>
                    <a:gd name="connsiteY1" fmla="*/ 223101 h 374033"/>
                    <a:gd name="connsiteX2" fmla="*/ 762867 w 798835"/>
                    <a:gd name="connsiteY2" fmla="*/ 261619 h 374033"/>
                    <a:gd name="connsiteX3" fmla="*/ 392792 w 798835"/>
                    <a:gd name="connsiteY3" fmla="*/ 374033 h 374033"/>
                    <a:gd name="connsiteX4" fmla="*/ 22717 w 798835"/>
                    <a:gd name="connsiteY4" fmla="*/ 261619 h 374033"/>
                    <a:gd name="connsiteX5" fmla="*/ 1960 w 798835"/>
                    <a:gd name="connsiteY5" fmla="*/ 230977 h 374033"/>
                    <a:gd name="connsiteX6" fmla="*/ 0 w 798835"/>
                    <a:gd name="connsiteY6" fmla="*/ 24699 h 374033"/>
                    <a:gd name="connsiteX7" fmla="*/ 2488 w 798835"/>
                    <a:gd name="connsiteY7" fmla="*/ 36009 h 374033"/>
                    <a:gd name="connsiteX8" fmla="*/ 395966 w 798835"/>
                    <a:gd name="connsiteY8" fmla="*/ 182972 h 374033"/>
                    <a:gd name="connsiteX9" fmla="*/ 789444 w 798835"/>
                    <a:gd name="connsiteY9" fmla="*/ 36009 h 374033"/>
                    <a:gd name="connsiteX10" fmla="*/ 797365 w 798835"/>
                    <a:gd name="connsiteY10" fmla="*/ 0 h 374033"/>
                    <a:gd name="connsiteX0" fmla="*/ 797365 w 800344"/>
                    <a:gd name="connsiteY0" fmla="*/ 0 h 374033"/>
                    <a:gd name="connsiteX1" fmla="*/ 797639 w 800344"/>
                    <a:gd name="connsiteY1" fmla="*/ 220720 h 374033"/>
                    <a:gd name="connsiteX2" fmla="*/ 762867 w 800344"/>
                    <a:gd name="connsiteY2" fmla="*/ 261619 h 374033"/>
                    <a:gd name="connsiteX3" fmla="*/ 392792 w 800344"/>
                    <a:gd name="connsiteY3" fmla="*/ 374033 h 374033"/>
                    <a:gd name="connsiteX4" fmla="*/ 22717 w 800344"/>
                    <a:gd name="connsiteY4" fmla="*/ 261619 h 374033"/>
                    <a:gd name="connsiteX5" fmla="*/ 1960 w 800344"/>
                    <a:gd name="connsiteY5" fmla="*/ 230977 h 374033"/>
                    <a:gd name="connsiteX6" fmla="*/ 0 w 800344"/>
                    <a:gd name="connsiteY6" fmla="*/ 24699 h 374033"/>
                    <a:gd name="connsiteX7" fmla="*/ 2488 w 800344"/>
                    <a:gd name="connsiteY7" fmla="*/ 36009 h 374033"/>
                    <a:gd name="connsiteX8" fmla="*/ 395966 w 800344"/>
                    <a:gd name="connsiteY8" fmla="*/ 182972 h 374033"/>
                    <a:gd name="connsiteX9" fmla="*/ 789444 w 800344"/>
                    <a:gd name="connsiteY9" fmla="*/ 36009 h 374033"/>
                    <a:gd name="connsiteX10" fmla="*/ 797365 w 800344"/>
                    <a:gd name="connsiteY10" fmla="*/ 0 h 374033"/>
                    <a:gd name="connsiteX0" fmla="*/ 789444 w 797639"/>
                    <a:gd name="connsiteY0" fmla="*/ 11310 h 349334"/>
                    <a:gd name="connsiteX1" fmla="*/ 797639 w 797639"/>
                    <a:gd name="connsiteY1" fmla="*/ 196021 h 349334"/>
                    <a:gd name="connsiteX2" fmla="*/ 762867 w 797639"/>
                    <a:gd name="connsiteY2" fmla="*/ 236920 h 349334"/>
                    <a:gd name="connsiteX3" fmla="*/ 392792 w 797639"/>
                    <a:gd name="connsiteY3" fmla="*/ 349334 h 349334"/>
                    <a:gd name="connsiteX4" fmla="*/ 22717 w 797639"/>
                    <a:gd name="connsiteY4" fmla="*/ 236920 h 349334"/>
                    <a:gd name="connsiteX5" fmla="*/ 1960 w 797639"/>
                    <a:gd name="connsiteY5" fmla="*/ 206278 h 349334"/>
                    <a:gd name="connsiteX6" fmla="*/ 0 w 797639"/>
                    <a:gd name="connsiteY6" fmla="*/ 0 h 349334"/>
                    <a:gd name="connsiteX7" fmla="*/ 2488 w 797639"/>
                    <a:gd name="connsiteY7" fmla="*/ 11310 h 349334"/>
                    <a:gd name="connsiteX8" fmla="*/ 395966 w 797639"/>
                    <a:gd name="connsiteY8" fmla="*/ 158273 h 349334"/>
                    <a:gd name="connsiteX9" fmla="*/ 789444 w 797639"/>
                    <a:gd name="connsiteY9" fmla="*/ 11310 h 349334"/>
                    <a:gd name="connsiteX0" fmla="*/ 796588 w 797639"/>
                    <a:gd name="connsiteY0" fmla="*/ 0 h 352311"/>
                    <a:gd name="connsiteX1" fmla="*/ 797639 w 797639"/>
                    <a:gd name="connsiteY1" fmla="*/ 198998 h 352311"/>
                    <a:gd name="connsiteX2" fmla="*/ 762867 w 797639"/>
                    <a:gd name="connsiteY2" fmla="*/ 239897 h 352311"/>
                    <a:gd name="connsiteX3" fmla="*/ 392792 w 797639"/>
                    <a:gd name="connsiteY3" fmla="*/ 352311 h 352311"/>
                    <a:gd name="connsiteX4" fmla="*/ 22717 w 797639"/>
                    <a:gd name="connsiteY4" fmla="*/ 239897 h 352311"/>
                    <a:gd name="connsiteX5" fmla="*/ 1960 w 797639"/>
                    <a:gd name="connsiteY5" fmla="*/ 209255 h 352311"/>
                    <a:gd name="connsiteX6" fmla="*/ 0 w 797639"/>
                    <a:gd name="connsiteY6" fmla="*/ 2977 h 352311"/>
                    <a:gd name="connsiteX7" fmla="*/ 2488 w 797639"/>
                    <a:gd name="connsiteY7" fmla="*/ 14287 h 352311"/>
                    <a:gd name="connsiteX8" fmla="*/ 395966 w 797639"/>
                    <a:gd name="connsiteY8" fmla="*/ 161250 h 352311"/>
                    <a:gd name="connsiteX9" fmla="*/ 796588 w 797639"/>
                    <a:gd name="connsiteY9" fmla="*/ 0 h 352311"/>
                    <a:gd name="connsiteX0" fmla="*/ 824193 w 825244"/>
                    <a:gd name="connsiteY0" fmla="*/ 0 h 352311"/>
                    <a:gd name="connsiteX1" fmla="*/ 825244 w 825244"/>
                    <a:gd name="connsiteY1" fmla="*/ 198998 h 352311"/>
                    <a:gd name="connsiteX2" fmla="*/ 790472 w 825244"/>
                    <a:gd name="connsiteY2" fmla="*/ 239897 h 352311"/>
                    <a:gd name="connsiteX3" fmla="*/ 420397 w 825244"/>
                    <a:gd name="connsiteY3" fmla="*/ 352311 h 352311"/>
                    <a:gd name="connsiteX4" fmla="*/ 50322 w 825244"/>
                    <a:gd name="connsiteY4" fmla="*/ 239897 h 352311"/>
                    <a:gd name="connsiteX5" fmla="*/ 29565 w 825244"/>
                    <a:gd name="connsiteY5" fmla="*/ 209255 h 352311"/>
                    <a:gd name="connsiteX6" fmla="*/ 30093 w 825244"/>
                    <a:gd name="connsiteY6" fmla="*/ 14287 h 352311"/>
                    <a:gd name="connsiteX7" fmla="*/ 423571 w 825244"/>
                    <a:gd name="connsiteY7" fmla="*/ 161250 h 352311"/>
                    <a:gd name="connsiteX8" fmla="*/ 824193 w 825244"/>
                    <a:gd name="connsiteY8" fmla="*/ 0 h 352311"/>
                    <a:gd name="connsiteX0" fmla="*/ 800999 w 802050"/>
                    <a:gd name="connsiteY0" fmla="*/ 0 h 352311"/>
                    <a:gd name="connsiteX1" fmla="*/ 802050 w 802050"/>
                    <a:gd name="connsiteY1" fmla="*/ 198998 h 352311"/>
                    <a:gd name="connsiteX2" fmla="*/ 767278 w 802050"/>
                    <a:gd name="connsiteY2" fmla="*/ 239897 h 352311"/>
                    <a:gd name="connsiteX3" fmla="*/ 397203 w 802050"/>
                    <a:gd name="connsiteY3" fmla="*/ 352311 h 352311"/>
                    <a:gd name="connsiteX4" fmla="*/ 27128 w 802050"/>
                    <a:gd name="connsiteY4" fmla="*/ 239897 h 352311"/>
                    <a:gd name="connsiteX5" fmla="*/ 6371 w 802050"/>
                    <a:gd name="connsiteY5" fmla="*/ 209255 h 352311"/>
                    <a:gd name="connsiteX6" fmla="*/ 6899 w 802050"/>
                    <a:gd name="connsiteY6" fmla="*/ 14287 h 352311"/>
                    <a:gd name="connsiteX7" fmla="*/ 400377 w 802050"/>
                    <a:gd name="connsiteY7" fmla="*/ 161250 h 352311"/>
                    <a:gd name="connsiteX8" fmla="*/ 800999 w 802050"/>
                    <a:gd name="connsiteY8" fmla="*/ 0 h 352311"/>
                    <a:gd name="connsiteX0" fmla="*/ 800999 w 802050"/>
                    <a:gd name="connsiteY0" fmla="*/ 0 h 352311"/>
                    <a:gd name="connsiteX1" fmla="*/ 802050 w 802050"/>
                    <a:gd name="connsiteY1" fmla="*/ 198998 h 352311"/>
                    <a:gd name="connsiteX2" fmla="*/ 767278 w 802050"/>
                    <a:gd name="connsiteY2" fmla="*/ 239897 h 352311"/>
                    <a:gd name="connsiteX3" fmla="*/ 397203 w 802050"/>
                    <a:gd name="connsiteY3" fmla="*/ 352311 h 352311"/>
                    <a:gd name="connsiteX4" fmla="*/ 27128 w 802050"/>
                    <a:gd name="connsiteY4" fmla="*/ 239897 h 352311"/>
                    <a:gd name="connsiteX5" fmla="*/ 6371 w 802050"/>
                    <a:gd name="connsiteY5" fmla="*/ 209255 h 352311"/>
                    <a:gd name="connsiteX6" fmla="*/ 6899 w 802050"/>
                    <a:gd name="connsiteY6" fmla="*/ 14287 h 352311"/>
                    <a:gd name="connsiteX7" fmla="*/ 400377 w 802050"/>
                    <a:gd name="connsiteY7" fmla="*/ 161250 h 352311"/>
                    <a:gd name="connsiteX8" fmla="*/ 800999 w 802050"/>
                    <a:gd name="connsiteY8" fmla="*/ 0 h 352311"/>
                    <a:gd name="connsiteX0" fmla="*/ 800999 w 802050"/>
                    <a:gd name="connsiteY0" fmla="*/ 18322 h 370633"/>
                    <a:gd name="connsiteX1" fmla="*/ 802050 w 802050"/>
                    <a:gd name="connsiteY1" fmla="*/ 217320 h 370633"/>
                    <a:gd name="connsiteX2" fmla="*/ 767278 w 802050"/>
                    <a:gd name="connsiteY2" fmla="*/ 258219 h 370633"/>
                    <a:gd name="connsiteX3" fmla="*/ 397203 w 802050"/>
                    <a:gd name="connsiteY3" fmla="*/ 370633 h 370633"/>
                    <a:gd name="connsiteX4" fmla="*/ 27128 w 802050"/>
                    <a:gd name="connsiteY4" fmla="*/ 258219 h 370633"/>
                    <a:gd name="connsiteX5" fmla="*/ 6371 w 802050"/>
                    <a:gd name="connsiteY5" fmla="*/ 227577 h 370633"/>
                    <a:gd name="connsiteX6" fmla="*/ 6899 w 802050"/>
                    <a:gd name="connsiteY6" fmla="*/ 32609 h 370633"/>
                    <a:gd name="connsiteX7" fmla="*/ 800999 w 802050"/>
                    <a:gd name="connsiteY7" fmla="*/ 18322 h 370633"/>
                    <a:gd name="connsiteX0" fmla="*/ 806332 w 807383"/>
                    <a:gd name="connsiteY0" fmla="*/ 23433 h 375744"/>
                    <a:gd name="connsiteX1" fmla="*/ 807383 w 807383"/>
                    <a:gd name="connsiteY1" fmla="*/ 222431 h 375744"/>
                    <a:gd name="connsiteX2" fmla="*/ 772611 w 807383"/>
                    <a:gd name="connsiteY2" fmla="*/ 263330 h 375744"/>
                    <a:gd name="connsiteX3" fmla="*/ 402536 w 807383"/>
                    <a:gd name="connsiteY3" fmla="*/ 375744 h 375744"/>
                    <a:gd name="connsiteX4" fmla="*/ 32461 w 807383"/>
                    <a:gd name="connsiteY4" fmla="*/ 263330 h 375744"/>
                    <a:gd name="connsiteX5" fmla="*/ 11704 w 807383"/>
                    <a:gd name="connsiteY5" fmla="*/ 232688 h 375744"/>
                    <a:gd name="connsiteX6" fmla="*/ 5088 w 807383"/>
                    <a:gd name="connsiteY6" fmla="*/ 25813 h 375744"/>
                    <a:gd name="connsiteX7" fmla="*/ 806332 w 807383"/>
                    <a:gd name="connsiteY7" fmla="*/ 23433 h 375744"/>
                    <a:gd name="connsiteX0" fmla="*/ 801493 w 802544"/>
                    <a:gd name="connsiteY0" fmla="*/ 23433 h 375744"/>
                    <a:gd name="connsiteX1" fmla="*/ 802544 w 802544"/>
                    <a:gd name="connsiteY1" fmla="*/ 222431 h 375744"/>
                    <a:gd name="connsiteX2" fmla="*/ 767772 w 802544"/>
                    <a:gd name="connsiteY2" fmla="*/ 263330 h 375744"/>
                    <a:gd name="connsiteX3" fmla="*/ 397697 w 802544"/>
                    <a:gd name="connsiteY3" fmla="*/ 375744 h 375744"/>
                    <a:gd name="connsiteX4" fmla="*/ 27622 w 802544"/>
                    <a:gd name="connsiteY4" fmla="*/ 263330 h 375744"/>
                    <a:gd name="connsiteX5" fmla="*/ 6865 w 802544"/>
                    <a:gd name="connsiteY5" fmla="*/ 232688 h 375744"/>
                    <a:gd name="connsiteX6" fmla="*/ 249 w 802544"/>
                    <a:gd name="connsiteY6" fmla="*/ 25813 h 375744"/>
                    <a:gd name="connsiteX7" fmla="*/ 801493 w 802544"/>
                    <a:gd name="connsiteY7" fmla="*/ 23433 h 375744"/>
                    <a:gd name="connsiteX0" fmla="*/ 801493 w 802544"/>
                    <a:gd name="connsiteY0" fmla="*/ 3348 h 355659"/>
                    <a:gd name="connsiteX1" fmla="*/ 802544 w 802544"/>
                    <a:gd name="connsiteY1" fmla="*/ 202346 h 355659"/>
                    <a:gd name="connsiteX2" fmla="*/ 767772 w 802544"/>
                    <a:gd name="connsiteY2" fmla="*/ 243245 h 355659"/>
                    <a:gd name="connsiteX3" fmla="*/ 397697 w 802544"/>
                    <a:gd name="connsiteY3" fmla="*/ 355659 h 355659"/>
                    <a:gd name="connsiteX4" fmla="*/ 27622 w 802544"/>
                    <a:gd name="connsiteY4" fmla="*/ 243245 h 355659"/>
                    <a:gd name="connsiteX5" fmla="*/ 6865 w 802544"/>
                    <a:gd name="connsiteY5" fmla="*/ 212603 h 355659"/>
                    <a:gd name="connsiteX6" fmla="*/ 249 w 802544"/>
                    <a:gd name="connsiteY6" fmla="*/ 5728 h 355659"/>
                    <a:gd name="connsiteX7" fmla="*/ 801493 w 802544"/>
                    <a:gd name="connsiteY7" fmla="*/ 3348 h 355659"/>
                    <a:gd name="connsiteX0" fmla="*/ 799112 w 802544"/>
                    <a:gd name="connsiteY0" fmla="*/ 3166 h 367383"/>
                    <a:gd name="connsiteX1" fmla="*/ 802544 w 802544"/>
                    <a:gd name="connsiteY1" fmla="*/ 214070 h 367383"/>
                    <a:gd name="connsiteX2" fmla="*/ 767772 w 802544"/>
                    <a:gd name="connsiteY2" fmla="*/ 254969 h 367383"/>
                    <a:gd name="connsiteX3" fmla="*/ 397697 w 802544"/>
                    <a:gd name="connsiteY3" fmla="*/ 367383 h 367383"/>
                    <a:gd name="connsiteX4" fmla="*/ 27622 w 802544"/>
                    <a:gd name="connsiteY4" fmla="*/ 254969 h 367383"/>
                    <a:gd name="connsiteX5" fmla="*/ 6865 w 802544"/>
                    <a:gd name="connsiteY5" fmla="*/ 224327 h 367383"/>
                    <a:gd name="connsiteX6" fmla="*/ 249 w 802544"/>
                    <a:gd name="connsiteY6" fmla="*/ 17452 h 367383"/>
                    <a:gd name="connsiteX7" fmla="*/ 799112 w 802544"/>
                    <a:gd name="connsiteY7" fmla="*/ 3166 h 367383"/>
                    <a:gd name="connsiteX0" fmla="*/ 799112 w 802544"/>
                    <a:gd name="connsiteY0" fmla="*/ 0 h 364217"/>
                    <a:gd name="connsiteX1" fmla="*/ 802544 w 802544"/>
                    <a:gd name="connsiteY1" fmla="*/ 210904 h 364217"/>
                    <a:gd name="connsiteX2" fmla="*/ 767772 w 802544"/>
                    <a:gd name="connsiteY2" fmla="*/ 251803 h 364217"/>
                    <a:gd name="connsiteX3" fmla="*/ 397697 w 802544"/>
                    <a:gd name="connsiteY3" fmla="*/ 364217 h 364217"/>
                    <a:gd name="connsiteX4" fmla="*/ 27622 w 802544"/>
                    <a:gd name="connsiteY4" fmla="*/ 251803 h 364217"/>
                    <a:gd name="connsiteX5" fmla="*/ 6865 w 802544"/>
                    <a:gd name="connsiteY5" fmla="*/ 221161 h 364217"/>
                    <a:gd name="connsiteX6" fmla="*/ 249 w 802544"/>
                    <a:gd name="connsiteY6" fmla="*/ 14286 h 364217"/>
                    <a:gd name="connsiteX7" fmla="*/ 799112 w 802544"/>
                    <a:gd name="connsiteY7" fmla="*/ 0 h 364217"/>
                    <a:gd name="connsiteX0" fmla="*/ 799112 w 802544"/>
                    <a:gd name="connsiteY0" fmla="*/ 0 h 364217"/>
                    <a:gd name="connsiteX1" fmla="*/ 802544 w 802544"/>
                    <a:gd name="connsiteY1" fmla="*/ 210904 h 364217"/>
                    <a:gd name="connsiteX2" fmla="*/ 767772 w 802544"/>
                    <a:gd name="connsiteY2" fmla="*/ 251803 h 364217"/>
                    <a:gd name="connsiteX3" fmla="*/ 397697 w 802544"/>
                    <a:gd name="connsiteY3" fmla="*/ 364217 h 364217"/>
                    <a:gd name="connsiteX4" fmla="*/ 27622 w 802544"/>
                    <a:gd name="connsiteY4" fmla="*/ 251803 h 364217"/>
                    <a:gd name="connsiteX5" fmla="*/ 6865 w 802544"/>
                    <a:gd name="connsiteY5" fmla="*/ 221161 h 364217"/>
                    <a:gd name="connsiteX6" fmla="*/ 249 w 802544"/>
                    <a:gd name="connsiteY6" fmla="*/ 14286 h 364217"/>
                    <a:gd name="connsiteX7" fmla="*/ 799112 w 802544"/>
                    <a:gd name="connsiteY7" fmla="*/ 0 h 364217"/>
                    <a:gd name="connsiteX0" fmla="*/ 799112 w 802544"/>
                    <a:gd name="connsiteY0" fmla="*/ 0 h 364217"/>
                    <a:gd name="connsiteX1" fmla="*/ 802544 w 802544"/>
                    <a:gd name="connsiteY1" fmla="*/ 210904 h 364217"/>
                    <a:gd name="connsiteX2" fmla="*/ 767772 w 802544"/>
                    <a:gd name="connsiteY2" fmla="*/ 251803 h 364217"/>
                    <a:gd name="connsiteX3" fmla="*/ 397697 w 802544"/>
                    <a:gd name="connsiteY3" fmla="*/ 364217 h 364217"/>
                    <a:gd name="connsiteX4" fmla="*/ 27622 w 802544"/>
                    <a:gd name="connsiteY4" fmla="*/ 251803 h 364217"/>
                    <a:gd name="connsiteX5" fmla="*/ 6865 w 802544"/>
                    <a:gd name="connsiteY5" fmla="*/ 221161 h 364217"/>
                    <a:gd name="connsiteX6" fmla="*/ 249 w 802544"/>
                    <a:gd name="connsiteY6" fmla="*/ 14286 h 364217"/>
                    <a:gd name="connsiteX7" fmla="*/ 799112 w 802544"/>
                    <a:gd name="connsiteY7" fmla="*/ 0 h 364217"/>
                    <a:gd name="connsiteX0" fmla="*/ 799112 w 802544"/>
                    <a:gd name="connsiteY0" fmla="*/ 0 h 364217"/>
                    <a:gd name="connsiteX1" fmla="*/ 802544 w 802544"/>
                    <a:gd name="connsiteY1" fmla="*/ 210904 h 364217"/>
                    <a:gd name="connsiteX2" fmla="*/ 767772 w 802544"/>
                    <a:gd name="connsiteY2" fmla="*/ 251803 h 364217"/>
                    <a:gd name="connsiteX3" fmla="*/ 397697 w 802544"/>
                    <a:gd name="connsiteY3" fmla="*/ 364217 h 364217"/>
                    <a:gd name="connsiteX4" fmla="*/ 27622 w 802544"/>
                    <a:gd name="connsiteY4" fmla="*/ 251803 h 364217"/>
                    <a:gd name="connsiteX5" fmla="*/ 6865 w 802544"/>
                    <a:gd name="connsiteY5" fmla="*/ 221161 h 364217"/>
                    <a:gd name="connsiteX6" fmla="*/ 249 w 802544"/>
                    <a:gd name="connsiteY6" fmla="*/ 14286 h 364217"/>
                    <a:gd name="connsiteX7" fmla="*/ 799112 w 802544"/>
                    <a:gd name="connsiteY7" fmla="*/ 0 h 364217"/>
                    <a:gd name="connsiteX0" fmla="*/ 799112 w 802544"/>
                    <a:gd name="connsiteY0" fmla="*/ 0 h 364217"/>
                    <a:gd name="connsiteX1" fmla="*/ 802544 w 802544"/>
                    <a:gd name="connsiteY1" fmla="*/ 210904 h 364217"/>
                    <a:gd name="connsiteX2" fmla="*/ 397697 w 802544"/>
                    <a:gd name="connsiteY2" fmla="*/ 364217 h 364217"/>
                    <a:gd name="connsiteX3" fmla="*/ 27622 w 802544"/>
                    <a:gd name="connsiteY3" fmla="*/ 251803 h 364217"/>
                    <a:gd name="connsiteX4" fmla="*/ 6865 w 802544"/>
                    <a:gd name="connsiteY4" fmla="*/ 221161 h 364217"/>
                    <a:gd name="connsiteX5" fmla="*/ 249 w 802544"/>
                    <a:gd name="connsiteY5" fmla="*/ 14286 h 364217"/>
                    <a:gd name="connsiteX6" fmla="*/ 799112 w 802544"/>
                    <a:gd name="connsiteY6" fmla="*/ 0 h 364217"/>
                    <a:gd name="connsiteX0" fmla="*/ 799112 w 802544"/>
                    <a:gd name="connsiteY0" fmla="*/ 0 h 251803"/>
                    <a:gd name="connsiteX1" fmla="*/ 802544 w 802544"/>
                    <a:gd name="connsiteY1" fmla="*/ 210904 h 251803"/>
                    <a:gd name="connsiteX2" fmla="*/ 27622 w 802544"/>
                    <a:gd name="connsiteY2" fmla="*/ 251803 h 251803"/>
                    <a:gd name="connsiteX3" fmla="*/ 6865 w 802544"/>
                    <a:gd name="connsiteY3" fmla="*/ 221161 h 251803"/>
                    <a:gd name="connsiteX4" fmla="*/ 249 w 802544"/>
                    <a:gd name="connsiteY4" fmla="*/ 14286 h 251803"/>
                    <a:gd name="connsiteX5" fmla="*/ 799112 w 802544"/>
                    <a:gd name="connsiteY5" fmla="*/ 0 h 251803"/>
                    <a:gd name="connsiteX0" fmla="*/ 799112 w 802544"/>
                    <a:gd name="connsiteY0" fmla="*/ 0 h 221161"/>
                    <a:gd name="connsiteX1" fmla="*/ 802544 w 802544"/>
                    <a:gd name="connsiteY1" fmla="*/ 210904 h 221161"/>
                    <a:gd name="connsiteX2" fmla="*/ 6865 w 802544"/>
                    <a:gd name="connsiteY2" fmla="*/ 221161 h 221161"/>
                    <a:gd name="connsiteX3" fmla="*/ 249 w 802544"/>
                    <a:gd name="connsiteY3" fmla="*/ 14286 h 221161"/>
                    <a:gd name="connsiteX4" fmla="*/ 799112 w 802544"/>
                    <a:gd name="connsiteY4" fmla="*/ 0 h 221161"/>
                    <a:gd name="connsiteX0" fmla="*/ 799112 w 802544"/>
                    <a:gd name="connsiteY0" fmla="*/ 0 h 309858"/>
                    <a:gd name="connsiteX1" fmla="*/ 802544 w 802544"/>
                    <a:gd name="connsiteY1" fmla="*/ 210904 h 309858"/>
                    <a:gd name="connsiteX2" fmla="*/ 6865 w 802544"/>
                    <a:gd name="connsiteY2" fmla="*/ 221161 h 309858"/>
                    <a:gd name="connsiteX3" fmla="*/ 249 w 802544"/>
                    <a:gd name="connsiteY3" fmla="*/ 14286 h 309858"/>
                    <a:gd name="connsiteX4" fmla="*/ 799112 w 802544"/>
                    <a:gd name="connsiteY4" fmla="*/ 0 h 309858"/>
                    <a:gd name="connsiteX0" fmla="*/ 799112 w 800163"/>
                    <a:gd name="connsiteY0" fmla="*/ 0 h 309270"/>
                    <a:gd name="connsiteX1" fmla="*/ 800163 w 800163"/>
                    <a:gd name="connsiteY1" fmla="*/ 208523 h 309270"/>
                    <a:gd name="connsiteX2" fmla="*/ 6865 w 800163"/>
                    <a:gd name="connsiteY2" fmla="*/ 221161 h 309270"/>
                    <a:gd name="connsiteX3" fmla="*/ 249 w 800163"/>
                    <a:gd name="connsiteY3" fmla="*/ 14286 h 309270"/>
                    <a:gd name="connsiteX4" fmla="*/ 799112 w 800163"/>
                    <a:gd name="connsiteY4" fmla="*/ 0 h 309270"/>
                    <a:gd name="connsiteX0" fmla="*/ 799112 w 800163"/>
                    <a:gd name="connsiteY0" fmla="*/ 0 h 369423"/>
                    <a:gd name="connsiteX1" fmla="*/ 800163 w 800163"/>
                    <a:gd name="connsiteY1" fmla="*/ 208523 h 369423"/>
                    <a:gd name="connsiteX2" fmla="*/ 6865 w 800163"/>
                    <a:gd name="connsiteY2" fmla="*/ 221161 h 369423"/>
                    <a:gd name="connsiteX3" fmla="*/ 249 w 800163"/>
                    <a:gd name="connsiteY3" fmla="*/ 14286 h 369423"/>
                    <a:gd name="connsiteX4" fmla="*/ 799112 w 800163"/>
                    <a:gd name="connsiteY4" fmla="*/ 0 h 369423"/>
                    <a:gd name="connsiteX0" fmla="*/ 799112 w 800163"/>
                    <a:gd name="connsiteY0" fmla="*/ 0 h 369423"/>
                    <a:gd name="connsiteX1" fmla="*/ 800163 w 800163"/>
                    <a:gd name="connsiteY1" fmla="*/ 208523 h 369423"/>
                    <a:gd name="connsiteX2" fmla="*/ 6865 w 800163"/>
                    <a:gd name="connsiteY2" fmla="*/ 221161 h 369423"/>
                    <a:gd name="connsiteX3" fmla="*/ 249 w 800163"/>
                    <a:gd name="connsiteY3" fmla="*/ 14286 h 369423"/>
                    <a:gd name="connsiteX4" fmla="*/ 799112 w 800163"/>
                    <a:gd name="connsiteY4" fmla="*/ 0 h 369423"/>
                    <a:gd name="connsiteX0" fmla="*/ 799112 w 800163"/>
                    <a:gd name="connsiteY0" fmla="*/ 0 h 369423"/>
                    <a:gd name="connsiteX1" fmla="*/ 800163 w 800163"/>
                    <a:gd name="connsiteY1" fmla="*/ 208523 h 369423"/>
                    <a:gd name="connsiteX2" fmla="*/ 6865 w 800163"/>
                    <a:gd name="connsiteY2" fmla="*/ 221161 h 369423"/>
                    <a:gd name="connsiteX3" fmla="*/ 249 w 800163"/>
                    <a:gd name="connsiteY3" fmla="*/ 14286 h 369423"/>
                    <a:gd name="connsiteX4" fmla="*/ 799112 w 800163"/>
                    <a:gd name="connsiteY4" fmla="*/ 0 h 369423"/>
                    <a:gd name="connsiteX0" fmla="*/ 799112 w 800163"/>
                    <a:gd name="connsiteY0" fmla="*/ 0 h 369423"/>
                    <a:gd name="connsiteX1" fmla="*/ 800163 w 800163"/>
                    <a:gd name="connsiteY1" fmla="*/ 208523 h 369423"/>
                    <a:gd name="connsiteX2" fmla="*/ 6865 w 800163"/>
                    <a:gd name="connsiteY2" fmla="*/ 221161 h 369423"/>
                    <a:gd name="connsiteX3" fmla="*/ 249 w 800163"/>
                    <a:gd name="connsiteY3" fmla="*/ 14286 h 369423"/>
                    <a:gd name="connsiteX4" fmla="*/ 799112 w 800163"/>
                    <a:gd name="connsiteY4" fmla="*/ 0 h 369423"/>
                    <a:gd name="connsiteX0" fmla="*/ 799273 w 800324"/>
                    <a:gd name="connsiteY0" fmla="*/ 0 h 369423"/>
                    <a:gd name="connsiteX1" fmla="*/ 800324 w 800324"/>
                    <a:gd name="connsiteY1" fmla="*/ 208523 h 369423"/>
                    <a:gd name="connsiteX2" fmla="*/ 4645 w 800324"/>
                    <a:gd name="connsiteY2" fmla="*/ 221161 h 369423"/>
                    <a:gd name="connsiteX3" fmla="*/ 410 w 800324"/>
                    <a:gd name="connsiteY3" fmla="*/ 14286 h 369423"/>
                    <a:gd name="connsiteX4" fmla="*/ 799273 w 800324"/>
                    <a:gd name="connsiteY4" fmla="*/ 0 h 369423"/>
                    <a:gd name="connsiteX0" fmla="*/ 799775 w 800826"/>
                    <a:gd name="connsiteY0" fmla="*/ 0 h 369423"/>
                    <a:gd name="connsiteX1" fmla="*/ 800826 w 800826"/>
                    <a:gd name="connsiteY1" fmla="*/ 208523 h 369423"/>
                    <a:gd name="connsiteX2" fmla="*/ 2766 w 800826"/>
                    <a:gd name="connsiteY2" fmla="*/ 221161 h 369423"/>
                    <a:gd name="connsiteX3" fmla="*/ 912 w 800826"/>
                    <a:gd name="connsiteY3" fmla="*/ 14286 h 369423"/>
                    <a:gd name="connsiteX4" fmla="*/ 799775 w 800826"/>
                    <a:gd name="connsiteY4" fmla="*/ 0 h 369423"/>
                    <a:gd name="connsiteX0" fmla="*/ 799775 w 800826"/>
                    <a:gd name="connsiteY0" fmla="*/ 0 h 369423"/>
                    <a:gd name="connsiteX1" fmla="*/ 800826 w 800826"/>
                    <a:gd name="connsiteY1" fmla="*/ 208523 h 369423"/>
                    <a:gd name="connsiteX2" fmla="*/ 2766 w 800826"/>
                    <a:gd name="connsiteY2" fmla="*/ 221161 h 369423"/>
                    <a:gd name="connsiteX3" fmla="*/ 912 w 800826"/>
                    <a:gd name="connsiteY3" fmla="*/ 14286 h 369423"/>
                    <a:gd name="connsiteX4" fmla="*/ 799775 w 800826"/>
                    <a:gd name="connsiteY4" fmla="*/ 0 h 369423"/>
                    <a:gd name="connsiteX0" fmla="*/ 799775 w 800826"/>
                    <a:gd name="connsiteY0" fmla="*/ 0 h 373807"/>
                    <a:gd name="connsiteX1" fmla="*/ 800826 w 800826"/>
                    <a:gd name="connsiteY1" fmla="*/ 208523 h 373807"/>
                    <a:gd name="connsiteX2" fmla="*/ 2766 w 800826"/>
                    <a:gd name="connsiteY2" fmla="*/ 221161 h 373807"/>
                    <a:gd name="connsiteX3" fmla="*/ 912 w 800826"/>
                    <a:gd name="connsiteY3" fmla="*/ 14286 h 373807"/>
                    <a:gd name="connsiteX4" fmla="*/ 799775 w 800826"/>
                    <a:gd name="connsiteY4" fmla="*/ 0 h 3738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00826" h="373807">
                      <a:moveTo>
                        <a:pt x="799775" y="0"/>
                      </a:moveTo>
                      <a:cubicBezTo>
                        <a:pt x="800125" y="66333"/>
                        <a:pt x="800476" y="142190"/>
                        <a:pt x="800826" y="208523"/>
                      </a:cubicBezTo>
                      <a:cubicBezTo>
                        <a:pt x="688000" y="428635"/>
                        <a:pt x="137024" y="424910"/>
                        <a:pt x="2766" y="221161"/>
                      </a:cubicBezTo>
                      <a:cubicBezTo>
                        <a:pt x="-605" y="183559"/>
                        <a:pt x="-462" y="110394"/>
                        <a:pt x="912" y="14286"/>
                      </a:cubicBezTo>
                      <a:cubicBezTo>
                        <a:pt x="133350" y="234203"/>
                        <a:pt x="693444" y="235914"/>
                        <a:pt x="799775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PayPal Sans Big" charset="0"/>
                    <a:ea typeface="PayPal Sans Big" charset="0"/>
                    <a:cs typeface="PayPal Sans Big" charset="0"/>
                  </a:endParaRPr>
                </a:p>
              </p:txBody>
            </p:sp>
            <p:sp>
              <p:nvSpPr>
                <p:cNvPr id="49" name="Freeform 48">
                  <a:extLst>
                    <a:ext uri="{FF2B5EF4-FFF2-40B4-BE49-F238E27FC236}">
                      <a16:creationId xmlns:a16="http://schemas.microsoft.com/office/drawing/2014/main" id="{5DD1A7E0-BF0F-2E49-AB61-142EE9120563}"/>
                    </a:ext>
                  </a:extLst>
                </p:cNvPr>
                <p:cNvSpPr/>
                <p:nvPr/>
              </p:nvSpPr>
              <p:spPr>
                <a:xfrm>
                  <a:off x="2983052" y="5256031"/>
                  <a:ext cx="1120952" cy="523236"/>
                </a:xfrm>
                <a:custGeom>
                  <a:avLst/>
                  <a:gdLst>
                    <a:gd name="connsiteX0" fmla="*/ 876415 w 876415"/>
                    <a:gd name="connsiteY0" fmla="*/ 0 h 914535"/>
                    <a:gd name="connsiteX1" fmla="*/ 873479 w 876415"/>
                    <a:gd name="connsiteY1" fmla="*/ 758358 h 914535"/>
                    <a:gd name="connsiteX2" fmla="*/ 73379 w 876415"/>
                    <a:gd name="connsiteY2" fmla="*/ 745658 h 914535"/>
                    <a:gd name="connsiteX3" fmla="*/ 81508 w 876415"/>
                    <a:gd name="connsiteY3" fmla="*/ 302896 h 914535"/>
                    <a:gd name="connsiteX4" fmla="*/ 473430 w 876415"/>
                    <a:gd name="connsiteY4" fmla="*/ 449859 h 914535"/>
                    <a:gd name="connsiteX5" fmla="*/ 873480 w 876415"/>
                    <a:gd name="connsiteY5" fmla="*/ 265802 h 914535"/>
                    <a:gd name="connsiteX6" fmla="*/ 865353 w 876415"/>
                    <a:gd name="connsiteY6" fmla="*/ 228708 h 914535"/>
                    <a:gd name="connsiteX7" fmla="*/ 864783 w 876415"/>
                    <a:gd name="connsiteY7" fmla="*/ 227864 h 914535"/>
                    <a:gd name="connsiteX8" fmla="*/ 841917 w 876415"/>
                    <a:gd name="connsiteY8" fmla="*/ 261619 h 914535"/>
                    <a:gd name="connsiteX9" fmla="*/ 471842 w 876415"/>
                    <a:gd name="connsiteY9" fmla="*/ 374033 h 914535"/>
                    <a:gd name="connsiteX10" fmla="*/ 101767 w 876415"/>
                    <a:gd name="connsiteY10" fmla="*/ 261619 h 914535"/>
                    <a:gd name="connsiteX11" fmla="*/ 81010 w 876415"/>
                    <a:gd name="connsiteY11" fmla="*/ 230977 h 914535"/>
                    <a:gd name="connsiteX12" fmla="*/ 79050 w 876415"/>
                    <a:gd name="connsiteY12" fmla="*/ 24699 h 914535"/>
                    <a:gd name="connsiteX13" fmla="*/ 81538 w 876415"/>
                    <a:gd name="connsiteY13" fmla="*/ 36009 h 914535"/>
                    <a:gd name="connsiteX14" fmla="*/ 475016 w 876415"/>
                    <a:gd name="connsiteY14" fmla="*/ 182972 h 914535"/>
                    <a:gd name="connsiteX15" fmla="*/ 868494 w 876415"/>
                    <a:gd name="connsiteY15" fmla="*/ 36009 h 914535"/>
                    <a:gd name="connsiteX16" fmla="*/ 876415 w 876415"/>
                    <a:gd name="connsiteY16" fmla="*/ 0 h 914535"/>
                    <a:gd name="connsiteX0" fmla="*/ 811755 w 811755"/>
                    <a:gd name="connsiteY0" fmla="*/ 0 h 914535"/>
                    <a:gd name="connsiteX1" fmla="*/ 808819 w 811755"/>
                    <a:gd name="connsiteY1" fmla="*/ 758358 h 914535"/>
                    <a:gd name="connsiteX2" fmla="*/ 8719 w 811755"/>
                    <a:gd name="connsiteY2" fmla="*/ 745658 h 914535"/>
                    <a:gd name="connsiteX3" fmla="*/ 408770 w 811755"/>
                    <a:gd name="connsiteY3" fmla="*/ 449859 h 914535"/>
                    <a:gd name="connsiteX4" fmla="*/ 808820 w 811755"/>
                    <a:gd name="connsiteY4" fmla="*/ 265802 h 914535"/>
                    <a:gd name="connsiteX5" fmla="*/ 800693 w 811755"/>
                    <a:gd name="connsiteY5" fmla="*/ 228708 h 914535"/>
                    <a:gd name="connsiteX6" fmla="*/ 800123 w 811755"/>
                    <a:gd name="connsiteY6" fmla="*/ 227864 h 914535"/>
                    <a:gd name="connsiteX7" fmla="*/ 777257 w 811755"/>
                    <a:gd name="connsiteY7" fmla="*/ 261619 h 914535"/>
                    <a:gd name="connsiteX8" fmla="*/ 407182 w 811755"/>
                    <a:gd name="connsiteY8" fmla="*/ 374033 h 914535"/>
                    <a:gd name="connsiteX9" fmla="*/ 37107 w 811755"/>
                    <a:gd name="connsiteY9" fmla="*/ 261619 h 914535"/>
                    <a:gd name="connsiteX10" fmla="*/ 16350 w 811755"/>
                    <a:gd name="connsiteY10" fmla="*/ 230977 h 914535"/>
                    <a:gd name="connsiteX11" fmla="*/ 14390 w 811755"/>
                    <a:gd name="connsiteY11" fmla="*/ 24699 h 914535"/>
                    <a:gd name="connsiteX12" fmla="*/ 16878 w 811755"/>
                    <a:gd name="connsiteY12" fmla="*/ 36009 h 914535"/>
                    <a:gd name="connsiteX13" fmla="*/ 410356 w 811755"/>
                    <a:gd name="connsiteY13" fmla="*/ 182972 h 914535"/>
                    <a:gd name="connsiteX14" fmla="*/ 803834 w 811755"/>
                    <a:gd name="connsiteY14" fmla="*/ 36009 h 914535"/>
                    <a:gd name="connsiteX15" fmla="*/ 811755 w 811755"/>
                    <a:gd name="connsiteY15" fmla="*/ 0 h 914535"/>
                    <a:gd name="connsiteX0" fmla="*/ 797365 w 797365"/>
                    <a:gd name="connsiteY0" fmla="*/ 0 h 770232"/>
                    <a:gd name="connsiteX1" fmla="*/ 794429 w 797365"/>
                    <a:gd name="connsiteY1" fmla="*/ 758358 h 770232"/>
                    <a:gd name="connsiteX2" fmla="*/ 394380 w 797365"/>
                    <a:gd name="connsiteY2" fmla="*/ 449859 h 770232"/>
                    <a:gd name="connsiteX3" fmla="*/ 794430 w 797365"/>
                    <a:gd name="connsiteY3" fmla="*/ 265802 h 770232"/>
                    <a:gd name="connsiteX4" fmla="*/ 786303 w 797365"/>
                    <a:gd name="connsiteY4" fmla="*/ 228708 h 770232"/>
                    <a:gd name="connsiteX5" fmla="*/ 785733 w 797365"/>
                    <a:gd name="connsiteY5" fmla="*/ 227864 h 770232"/>
                    <a:gd name="connsiteX6" fmla="*/ 762867 w 797365"/>
                    <a:gd name="connsiteY6" fmla="*/ 261619 h 770232"/>
                    <a:gd name="connsiteX7" fmla="*/ 392792 w 797365"/>
                    <a:gd name="connsiteY7" fmla="*/ 374033 h 770232"/>
                    <a:gd name="connsiteX8" fmla="*/ 22717 w 797365"/>
                    <a:gd name="connsiteY8" fmla="*/ 261619 h 770232"/>
                    <a:gd name="connsiteX9" fmla="*/ 1960 w 797365"/>
                    <a:gd name="connsiteY9" fmla="*/ 230977 h 770232"/>
                    <a:gd name="connsiteX10" fmla="*/ 0 w 797365"/>
                    <a:gd name="connsiteY10" fmla="*/ 24699 h 770232"/>
                    <a:gd name="connsiteX11" fmla="*/ 2488 w 797365"/>
                    <a:gd name="connsiteY11" fmla="*/ 36009 h 770232"/>
                    <a:gd name="connsiteX12" fmla="*/ 395966 w 797365"/>
                    <a:gd name="connsiteY12" fmla="*/ 182972 h 770232"/>
                    <a:gd name="connsiteX13" fmla="*/ 789444 w 797365"/>
                    <a:gd name="connsiteY13" fmla="*/ 36009 h 770232"/>
                    <a:gd name="connsiteX14" fmla="*/ 797365 w 797365"/>
                    <a:gd name="connsiteY14" fmla="*/ 0 h 770232"/>
                    <a:gd name="connsiteX0" fmla="*/ 797365 w 797365"/>
                    <a:gd name="connsiteY0" fmla="*/ 0 h 458948"/>
                    <a:gd name="connsiteX1" fmla="*/ 394380 w 797365"/>
                    <a:gd name="connsiteY1" fmla="*/ 449859 h 458948"/>
                    <a:gd name="connsiteX2" fmla="*/ 794430 w 797365"/>
                    <a:gd name="connsiteY2" fmla="*/ 265802 h 458948"/>
                    <a:gd name="connsiteX3" fmla="*/ 786303 w 797365"/>
                    <a:gd name="connsiteY3" fmla="*/ 228708 h 458948"/>
                    <a:gd name="connsiteX4" fmla="*/ 785733 w 797365"/>
                    <a:gd name="connsiteY4" fmla="*/ 227864 h 458948"/>
                    <a:gd name="connsiteX5" fmla="*/ 762867 w 797365"/>
                    <a:gd name="connsiteY5" fmla="*/ 261619 h 458948"/>
                    <a:gd name="connsiteX6" fmla="*/ 392792 w 797365"/>
                    <a:gd name="connsiteY6" fmla="*/ 374033 h 458948"/>
                    <a:gd name="connsiteX7" fmla="*/ 22717 w 797365"/>
                    <a:gd name="connsiteY7" fmla="*/ 261619 h 458948"/>
                    <a:gd name="connsiteX8" fmla="*/ 1960 w 797365"/>
                    <a:gd name="connsiteY8" fmla="*/ 230977 h 458948"/>
                    <a:gd name="connsiteX9" fmla="*/ 0 w 797365"/>
                    <a:gd name="connsiteY9" fmla="*/ 24699 h 458948"/>
                    <a:gd name="connsiteX10" fmla="*/ 2488 w 797365"/>
                    <a:gd name="connsiteY10" fmla="*/ 36009 h 458948"/>
                    <a:gd name="connsiteX11" fmla="*/ 395966 w 797365"/>
                    <a:gd name="connsiteY11" fmla="*/ 182972 h 458948"/>
                    <a:gd name="connsiteX12" fmla="*/ 789444 w 797365"/>
                    <a:gd name="connsiteY12" fmla="*/ 36009 h 458948"/>
                    <a:gd name="connsiteX13" fmla="*/ 797365 w 797365"/>
                    <a:gd name="connsiteY13" fmla="*/ 0 h 458948"/>
                    <a:gd name="connsiteX0" fmla="*/ 797365 w 797564"/>
                    <a:gd name="connsiteY0" fmla="*/ 0 h 374033"/>
                    <a:gd name="connsiteX1" fmla="*/ 794430 w 797564"/>
                    <a:gd name="connsiteY1" fmla="*/ 265802 h 374033"/>
                    <a:gd name="connsiteX2" fmla="*/ 786303 w 797564"/>
                    <a:gd name="connsiteY2" fmla="*/ 228708 h 374033"/>
                    <a:gd name="connsiteX3" fmla="*/ 785733 w 797564"/>
                    <a:gd name="connsiteY3" fmla="*/ 227864 h 374033"/>
                    <a:gd name="connsiteX4" fmla="*/ 762867 w 797564"/>
                    <a:gd name="connsiteY4" fmla="*/ 261619 h 374033"/>
                    <a:gd name="connsiteX5" fmla="*/ 392792 w 797564"/>
                    <a:gd name="connsiteY5" fmla="*/ 374033 h 374033"/>
                    <a:gd name="connsiteX6" fmla="*/ 22717 w 797564"/>
                    <a:gd name="connsiteY6" fmla="*/ 261619 h 374033"/>
                    <a:gd name="connsiteX7" fmla="*/ 1960 w 797564"/>
                    <a:gd name="connsiteY7" fmla="*/ 230977 h 374033"/>
                    <a:gd name="connsiteX8" fmla="*/ 0 w 797564"/>
                    <a:gd name="connsiteY8" fmla="*/ 24699 h 374033"/>
                    <a:gd name="connsiteX9" fmla="*/ 2488 w 797564"/>
                    <a:gd name="connsiteY9" fmla="*/ 36009 h 374033"/>
                    <a:gd name="connsiteX10" fmla="*/ 395966 w 797564"/>
                    <a:gd name="connsiteY10" fmla="*/ 182972 h 374033"/>
                    <a:gd name="connsiteX11" fmla="*/ 789444 w 797564"/>
                    <a:gd name="connsiteY11" fmla="*/ 36009 h 374033"/>
                    <a:gd name="connsiteX12" fmla="*/ 797365 w 797564"/>
                    <a:gd name="connsiteY12" fmla="*/ 0 h 374033"/>
                    <a:gd name="connsiteX0" fmla="*/ 797365 w 797365"/>
                    <a:gd name="connsiteY0" fmla="*/ 0 h 374033"/>
                    <a:gd name="connsiteX1" fmla="*/ 786303 w 797365"/>
                    <a:gd name="connsiteY1" fmla="*/ 228708 h 374033"/>
                    <a:gd name="connsiteX2" fmla="*/ 785733 w 797365"/>
                    <a:gd name="connsiteY2" fmla="*/ 227864 h 374033"/>
                    <a:gd name="connsiteX3" fmla="*/ 762867 w 797365"/>
                    <a:gd name="connsiteY3" fmla="*/ 261619 h 374033"/>
                    <a:gd name="connsiteX4" fmla="*/ 392792 w 797365"/>
                    <a:gd name="connsiteY4" fmla="*/ 374033 h 374033"/>
                    <a:gd name="connsiteX5" fmla="*/ 22717 w 797365"/>
                    <a:gd name="connsiteY5" fmla="*/ 261619 h 374033"/>
                    <a:gd name="connsiteX6" fmla="*/ 1960 w 797365"/>
                    <a:gd name="connsiteY6" fmla="*/ 230977 h 374033"/>
                    <a:gd name="connsiteX7" fmla="*/ 0 w 797365"/>
                    <a:gd name="connsiteY7" fmla="*/ 24699 h 374033"/>
                    <a:gd name="connsiteX8" fmla="*/ 2488 w 797365"/>
                    <a:gd name="connsiteY8" fmla="*/ 36009 h 374033"/>
                    <a:gd name="connsiteX9" fmla="*/ 395966 w 797365"/>
                    <a:gd name="connsiteY9" fmla="*/ 182972 h 374033"/>
                    <a:gd name="connsiteX10" fmla="*/ 789444 w 797365"/>
                    <a:gd name="connsiteY10" fmla="*/ 36009 h 374033"/>
                    <a:gd name="connsiteX11" fmla="*/ 797365 w 797365"/>
                    <a:gd name="connsiteY11" fmla="*/ 0 h 374033"/>
                    <a:gd name="connsiteX0" fmla="*/ 797365 w 797365"/>
                    <a:gd name="connsiteY0" fmla="*/ 0 h 374033"/>
                    <a:gd name="connsiteX1" fmla="*/ 786303 w 797365"/>
                    <a:gd name="connsiteY1" fmla="*/ 228708 h 374033"/>
                    <a:gd name="connsiteX2" fmla="*/ 795258 w 797365"/>
                    <a:gd name="connsiteY2" fmla="*/ 223101 h 374033"/>
                    <a:gd name="connsiteX3" fmla="*/ 762867 w 797365"/>
                    <a:gd name="connsiteY3" fmla="*/ 261619 h 374033"/>
                    <a:gd name="connsiteX4" fmla="*/ 392792 w 797365"/>
                    <a:gd name="connsiteY4" fmla="*/ 374033 h 374033"/>
                    <a:gd name="connsiteX5" fmla="*/ 22717 w 797365"/>
                    <a:gd name="connsiteY5" fmla="*/ 261619 h 374033"/>
                    <a:gd name="connsiteX6" fmla="*/ 1960 w 797365"/>
                    <a:gd name="connsiteY6" fmla="*/ 230977 h 374033"/>
                    <a:gd name="connsiteX7" fmla="*/ 0 w 797365"/>
                    <a:gd name="connsiteY7" fmla="*/ 24699 h 374033"/>
                    <a:gd name="connsiteX8" fmla="*/ 2488 w 797365"/>
                    <a:gd name="connsiteY8" fmla="*/ 36009 h 374033"/>
                    <a:gd name="connsiteX9" fmla="*/ 395966 w 797365"/>
                    <a:gd name="connsiteY9" fmla="*/ 182972 h 374033"/>
                    <a:gd name="connsiteX10" fmla="*/ 789444 w 797365"/>
                    <a:gd name="connsiteY10" fmla="*/ 36009 h 374033"/>
                    <a:gd name="connsiteX11" fmla="*/ 797365 w 797365"/>
                    <a:gd name="connsiteY11" fmla="*/ 0 h 374033"/>
                    <a:gd name="connsiteX0" fmla="*/ 797365 w 798835"/>
                    <a:gd name="connsiteY0" fmla="*/ 0 h 374033"/>
                    <a:gd name="connsiteX1" fmla="*/ 795258 w 798835"/>
                    <a:gd name="connsiteY1" fmla="*/ 223101 h 374033"/>
                    <a:gd name="connsiteX2" fmla="*/ 762867 w 798835"/>
                    <a:gd name="connsiteY2" fmla="*/ 261619 h 374033"/>
                    <a:gd name="connsiteX3" fmla="*/ 392792 w 798835"/>
                    <a:gd name="connsiteY3" fmla="*/ 374033 h 374033"/>
                    <a:gd name="connsiteX4" fmla="*/ 22717 w 798835"/>
                    <a:gd name="connsiteY4" fmla="*/ 261619 h 374033"/>
                    <a:gd name="connsiteX5" fmla="*/ 1960 w 798835"/>
                    <a:gd name="connsiteY5" fmla="*/ 230977 h 374033"/>
                    <a:gd name="connsiteX6" fmla="*/ 0 w 798835"/>
                    <a:gd name="connsiteY6" fmla="*/ 24699 h 374033"/>
                    <a:gd name="connsiteX7" fmla="*/ 2488 w 798835"/>
                    <a:gd name="connsiteY7" fmla="*/ 36009 h 374033"/>
                    <a:gd name="connsiteX8" fmla="*/ 395966 w 798835"/>
                    <a:gd name="connsiteY8" fmla="*/ 182972 h 374033"/>
                    <a:gd name="connsiteX9" fmla="*/ 789444 w 798835"/>
                    <a:gd name="connsiteY9" fmla="*/ 36009 h 374033"/>
                    <a:gd name="connsiteX10" fmla="*/ 797365 w 798835"/>
                    <a:gd name="connsiteY10" fmla="*/ 0 h 374033"/>
                    <a:gd name="connsiteX0" fmla="*/ 797365 w 800344"/>
                    <a:gd name="connsiteY0" fmla="*/ 0 h 374033"/>
                    <a:gd name="connsiteX1" fmla="*/ 797639 w 800344"/>
                    <a:gd name="connsiteY1" fmla="*/ 220720 h 374033"/>
                    <a:gd name="connsiteX2" fmla="*/ 762867 w 800344"/>
                    <a:gd name="connsiteY2" fmla="*/ 261619 h 374033"/>
                    <a:gd name="connsiteX3" fmla="*/ 392792 w 800344"/>
                    <a:gd name="connsiteY3" fmla="*/ 374033 h 374033"/>
                    <a:gd name="connsiteX4" fmla="*/ 22717 w 800344"/>
                    <a:gd name="connsiteY4" fmla="*/ 261619 h 374033"/>
                    <a:gd name="connsiteX5" fmla="*/ 1960 w 800344"/>
                    <a:gd name="connsiteY5" fmla="*/ 230977 h 374033"/>
                    <a:gd name="connsiteX6" fmla="*/ 0 w 800344"/>
                    <a:gd name="connsiteY6" fmla="*/ 24699 h 374033"/>
                    <a:gd name="connsiteX7" fmla="*/ 2488 w 800344"/>
                    <a:gd name="connsiteY7" fmla="*/ 36009 h 374033"/>
                    <a:gd name="connsiteX8" fmla="*/ 395966 w 800344"/>
                    <a:gd name="connsiteY8" fmla="*/ 182972 h 374033"/>
                    <a:gd name="connsiteX9" fmla="*/ 789444 w 800344"/>
                    <a:gd name="connsiteY9" fmla="*/ 36009 h 374033"/>
                    <a:gd name="connsiteX10" fmla="*/ 797365 w 800344"/>
                    <a:gd name="connsiteY10" fmla="*/ 0 h 374033"/>
                    <a:gd name="connsiteX0" fmla="*/ 789444 w 797639"/>
                    <a:gd name="connsiteY0" fmla="*/ 11310 h 349334"/>
                    <a:gd name="connsiteX1" fmla="*/ 797639 w 797639"/>
                    <a:gd name="connsiteY1" fmla="*/ 196021 h 349334"/>
                    <a:gd name="connsiteX2" fmla="*/ 762867 w 797639"/>
                    <a:gd name="connsiteY2" fmla="*/ 236920 h 349334"/>
                    <a:gd name="connsiteX3" fmla="*/ 392792 w 797639"/>
                    <a:gd name="connsiteY3" fmla="*/ 349334 h 349334"/>
                    <a:gd name="connsiteX4" fmla="*/ 22717 w 797639"/>
                    <a:gd name="connsiteY4" fmla="*/ 236920 h 349334"/>
                    <a:gd name="connsiteX5" fmla="*/ 1960 w 797639"/>
                    <a:gd name="connsiteY5" fmla="*/ 206278 h 349334"/>
                    <a:gd name="connsiteX6" fmla="*/ 0 w 797639"/>
                    <a:gd name="connsiteY6" fmla="*/ 0 h 349334"/>
                    <a:gd name="connsiteX7" fmla="*/ 2488 w 797639"/>
                    <a:gd name="connsiteY7" fmla="*/ 11310 h 349334"/>
                    <a:gd name="connsiteX8" fmla="*/ 395966 w 797639"/>
                    <a:gd name="connsiteY8" fmla="*/ 158273 h 349334"/>
                    <a:gd name="connsiteX9" fmla="*/ 789444 w 797639"/>
                    <a:gd name="connsiteY9" fmla="*/ 11310 h 349334"/>
                    <a:gd name="connsiteX0" fmla="*/ 796588 w 797639"/>
                    <a:gd name="connsiteY0" fmla="*/ 0 h 352311"/>
                    <a:gd name="connsiteX1" fmla="*/ 797639 w 797639"/>
                    <a:gd name="connsiteY1" fmla="*/ 198998 h 352311"/>
                    <a:gd name="connsiteX2" fmla="*/ 762867 w 797639"/>
                    <a:gd name="connsiteY2" fmla="*/ 239897 h 352311"/>
                    <a:gd name="connsiteX3" fmla="*/ 392792 w 797639"/>
                    <a:gd name="connsiteY3" fmla="*/ 352311 h 352311"/>
                    <a:gd name="connsiteX4" fmla="*/ 22717 w 797639"/>
                    <a:gd name="connsiteY4" fmla="*/ 239897 h 352311"/>
                    <a:gd name="connsiteX5" fmla="*/ 1960 w 797639"/>
                    <a:gd name="connsiteY5" fmla="*/ 209255 h 352311"/>
                    <a:gd name="connsiteX6" fmla="*/ 0 w 797639"/>
                    <a:gd name="connsiteY6" fmla="*/ 2977 h 352311"/>
                    <a:gd name="connsiteX7" fmla="*/ 2488 w 797639"/>
                    <a:gd name="connsiteY7" fmla="*/ 14287 h 352311"/>
                    <a:gd name="connsiteX8" fmla="*/ 395966 w 797639"/>
                    <a:gd name="connsiteY8" fmla="*/ 161250 h 352311"/>
                    <a:gd name="connsiteX9" fmla="*/ 796588 w 797639"/>
                    <a:gd name="connsiteY9" fmla="*/ 0 h 352311"/>
                    <a:gd name="connsiteX0" fmla="*/ 824193 w 825244"/>
                    <a:gd name="connsiteY0" fmla="*/ 0 h 352311"/>
                    <a:gd name="connsiteX1" fmla="*/ 825244 w 825244"/>
                    <a:gd name="connsiteY1" fmla="*/ 198998 h 352311"/>
                    <a:gd name="connsiteX2" fmla="*/ 790472 w 825244"/>
                    <a:gd name="connsiteY2" fmla="*/ 239897 h 352311"/>
                    <a:gd name="connsiteX3" fmla="*/ 420397 w 825244"/>
                    <a:gd name="connsiteY3" fmla="*/ 352311 h 352311"/>
                    <a:gd name="connsiteX4" fmla="*/ 50322 w 825244"/>
                    <a:gd name="connsiteY4" fmla="*/ 239897 h 352311"/>
                    <a:gd name="connsiteX5" fmla="*/ 29565 w 825244"/>
                    <a:gd name="connsiteY5" fmla="*/ 209255 h 352311"/>
                    <a:gd name="connsiteX6" fmla="*/ 30093 w 825244"/>
                    <a:gd name="connsiteY6" fmla="*/ 14287 h 352311"/>
                    <a:gd name="connsiteX7" fmla="*/ 423571 w 825244"/>
                    <a:gd name="connsiteY7" fmla="*/ 161250 h 352311"/>
                    <a:gd name="connsiteX8" fmla="*/ 824193 w 825244"/>
                    <a:gd name="connsiteY8" fmla="*/ 0 h 352311"/>
                    <a:gd name="connsiteX0" fmla="*/ 800999 w 802050"/>
                    <a:gd name="connsiteY0" fmla="*/ 0 h 352311"/>
                    <a:gd name="connsiteX1" fmla="*/ 802050 w 802050"/>
                    <a:gd name="connsiteY1" fmla="*/ 198998 h 352311"/>
                    <a:gd name="connsiteX2" fmla="*/ 767278 w 802050"/>
                    <a:gd name="connsiteY2" fmla="*/ 239897 h 352311"/>
                    <a:gd name="connsiteX3" fmla="*/ 397203 w 802050"/>
                    <a:gd name="connsiteY3" fmla="*/ 352311 h 352311"/>
                    <a:gd name="connsiteX4" fmla="*/ 27128 w 802050"/>
                    <a:gd name="connsiteY4" fmla="*/ 239897 h 352311"/>
                    <a:gd name="connsiteX5" fmla="*/ 6371 w 802050"/>
                    <a:gd name="connsiteY5" fmla="*/ 209255 h 352311"/>
                    <a:gd name="connsiteX6" fmla="*/ 6899 w 802050"/>
                    <a:gd name="connsiteY6" fmla="*/ 14287 h 352311"/>
                    <a:gd name="connsiteX7" fmla="*/ 400377 w 802050"/>
                    <a:gd name="connsiteY7" fmla="*/ 161250 h 352311"/>
                    <a:gd name="connsiteX8" fmla="*/ 800999 w 802050"/>
                    <a:gd name="connsiteY8" fmla="*/ 0 h 352311"/>
                    <a:gd name="connsiteX0" fmla="*/ 800999 w 802050"/>
                    <a:gd name="connsiteY0" fmla="*/ 0 h 352311"/>
                    <a:gd name="connsiteX1" fmla="*/ 802050 w 802050"/>
                    <a:gd name="connsiteY1" fmla="*/ 198998 h 352311"/>
                    <a:gd name="connsiteX2" fmla="*/ 767278 w 802050"/>
                    <a:gd name="connsiteY2" fmla="*/ 239897 h 352311"/>
                    <a:gd name="connsiteX3" fmla="*/ 397203 w 802050"/>
                    <a:gd name="connsiteY3" fmla="*/ 352311 h 352311"/>
                    <a:gd name="connsiteX4" fmla="*/ 27128 w 802050"/>
                    <a:gd name="connsiteY4" fmla="*/ 239897 h 352311"/>
                    <a:gd name="connsiteX5" fmla="*/ 6371 w 802050"/>
                    <a:gd name="connsiteY5" fmla="*/ 209255 h 352311"/>
                    <a:gd name="connsiteX6" fmla="*/ 6899 w 802050"/>
                    <a:gd name="connsiteY6" fmla="*/ 14287 h 352311"/>
                    <a:gd name="connsiteX7" fmla="*/ 400377 w 802050"/>
                    <a:gd name="connsiteY7" fmla="*/ 161250 h 352311"/>
                    <a:gd name="connsiteX8" fmla="*/ 800999 w 802050"/>
                    <a:gd name="connsiteY8" fmla="*/ 0 h 352311"/>
                    <a:gd name="connsiteX0" fmla="*/ 800999 w 802050"/>
                    <a:gd name="connsiteY0" fmla="*/ 18322 h 370633"/>
                    <a:gd name="connsiteX1" fmla="*/ 802050 w 802050"/>
                    <a:gd name="connsiteY1" fmla="*/ 217320 h 370633"/>
                    <a:gd name="connsiteX2" fmla="*/ 767278 w 802050"/>
                    <a:gd name="connsiteY2" fmla="*/ 258219 h 370633"/>
                    <a:gd name="connsiteX3" fmla="*/ 397203 w 802050"/>
                    <a:gd name="connsiteY3" fmla="*/ 370633 h 370633"/>
                    <a:gd name="connsiteX4" fmla="*/ 27128 w 802050"/>
                    <a:gd name="connsiteY4" fmla="*/ 258219 h 370633"/>
                    <a:gd name="connsiteX5" fmla="*/ 6371 w 802050"/>
                    <a:gd name="connsiteY5" fmla="*/ 227577 h 370633"/>
                    <a:gd name="connsiteX6" fmla="*/ 6899 w 802050"/>
                    <a:gd name="connsiteY6" fmla="*/ 32609 h 370633"/>
                    <a:gd name="connsiteX7" fmla="*/ 800999 w 802050"/>
                    <a:gd name="connsiteY7" fmla="*/ 18322 h 370633"/>
                    <a:gd name="connsiteX0" fmla="*/ 806332 w 807383"/>
                    <a:gd name="connsiteY0" fmla="*/ 23433 h 375744"/>
                    <a:gd name="connsiteX1" fmla="*/ 807383 w 807383"/>
                    <a:gd name="connsiteY1" fmla="*/ 222431 h 375744"/>
                    <a:gd name="connsiteX2" fmla="*/ 772611 w 807383"/>
                    <a:gd name="connsiteY2" fmla="*/ 263330 h 375744"/>
                    <a:gd name="connsiteX3" fmla="*/ 402536 w 807383"/>
                    <a:gd name="connsiteY3" fmla="*/ 375744 h 375744"/>
                    <a:gd name="connsiteX4" fmla="*/ 32461 w 807383"/>
                    <a:gd name="connsiteY4" fmla="*/ 263330 h 375744"/>
                    <a:gd name="connsiteX5" fmla="*/ 11704 w 807383"/>
                    <a:gd name="connsiteY5" fmla="*/ 232688 h 375744"/>
                    <a:gd name="connsiteX6" fmla="*/ 5088 w 807383"/>
                    <a:gd name="connsiteY6" fmla="*/ 25813 h 375744"/>
                    <a:gd name="connsiteX7" fmla="*/ 806332 w 807383"/>
                    <a:gd name="connsiteY7" fmla="*/ 23433 h 375744"/>
                    <a:gd name="connsiteX0" fmla="*/ 801493 w 802544"/>
                    <a:gd name="connsiteY0" fmla="*/ 23433 h 375744"/>
                    <a:gd name="connsiteX1" fmla="*/ 802544 w 802544"/>
                    <a:gd name="connsiteY1" fmla="*/ 222431 h 375744"/>
                    <a:gd name="connsiteX2" fmla="*/ 767772 w 802544"/>
                    <a:gd name="connsiteY2" fmla="*/ 263330 h 375744"/>
                    <a:gd name="connsiteX3" fmla="*/ 397697 w 802544"/>
                    <a:gd name="connsiteY3" fmla="*/ 375744 h 375744"/>
                    <a:gd name="connsiteX4" fmla="*/ 27622 w 802544"/>
                    <a:gd name="connsiteY4" fmla="*/ 263330 h 375744"/>
                    <a:gd name="connsiteX5" fmla="*/ 6865 w 802544"/>
                    <a:gd name="connsiteY5" fmla="*/ 232688 h 375744"/>
                    <a:gd name="connsiteX6" fmla="*/ 249 w 802544"/>
                    <a:gd name="connsiteY6" fmla="*/ 25813 h 375744"/>
                    <a:gd name="connsiteX7" fmla="*/ 801493 w 802544"/>
                    <a:gd name="connsiteY7" fmla="*/ 23433 h 375744"/>
                    <a:gd name="connsiteX0" fmla="*/ 801493 w 802544"/>
                    <a:gd name="connsiteY0" fmla="*/ 3348 h 355659"/>
                    <a:gd name="connsiteX1" fmla="*/ 802544 w 802544"/>
                    <a:gd name="connsiteY1" fmla="*/ 202346 h 355659"/>
                    <a:gd name="connsiteX2" fmla="*/ 767772 w 802544"/>
                    <a:gd name="connsiteY2" fmla="*/ 243245 h 355659"/>
                    <a:gd name="connsiteX3" fmla="*/ 397697 w 802544"/>
                    <a:gd name="connsiteY3" fmla="*/ 355659 h 355659"/>
                    <a:gd name="connsiteX4" fmla="*/ 27622 w 802544"/>
                    <a:gd name="connsiteY4" fmla="*/ 243245 h 355659"/>
                    <a:gd name="connsiteX5" fmla="*/ 6865 w 802544"/>
                    <a:gd name="connsiteY5" fmla="*/ 212603 h 355659"/>
                    <a:gd name="connsiteX6" fmla="*/ 249 w 802544"/>
                    <a:gd name="connsiteY6" fmla="*/ 5728 h 355659"/>
                    <a:gd name="connsiteX7" fmla="*/ 801493 w 802544"/>
                    <a:gd name="connsiteY7" fmla="*/ 3348 h 355659"/>
                    <a:gd name="connsiteX0" fmla="*/ 799112 w 802544"/>
                    <a:gd name="connsiteY0" fmla="*/ 3166 h 367383"/>
                    <a:gd name="connsiteX1" fmla="*/ 802544 w 802544"/>
                    <a:gd name="connsiteY1" fmla="*/ 214070 h 367383"/>
                    <a:gd name="connsiteX2" fmla="*/ 767772 w 802544"/>
                    <a:gd name="connsiteY2" fmla="*/ 254969 h 367383"/>
                    <a:gd name="connsiteX3" fmla="*/ 397697 w 802544"/>
                    <a:gd name="connsiteY3" fmla="*/ 367383 h 367383"/>
                    <a:gd name="connsiteX4" fmla="*/ 27622 w 802544"/>
                    <a:gd name="connsiteY4" fmla="*/ 254969 h 367383"/>
                    <a:gd name="connsiteX5" fmla="*/ 6865 w 802544"/>
                    <a:gd name="connsiteY5" fmla="*/ 224327 h 367383"/>
                    <a:gd name="connsiteX6" fmla="*/ 249 w 802544"/>
                    <a:gd name="connsiteY6" fmla="*/ 17452 h 367383"/>
                    <a:gd name="connsiteX7" fmla="*/ 799112 w 802544"/>
                    <a:gd name="connsiteY7" fmla="*/ 3166 h 367383"/>
                    <a:gd name="connsiteX0" fmla="*/ 799112 w 802544"/>
                    <a:gd name="connsiteY0" fmla="*/ 0 h 364217"/>
                    <a:gd name="connsiteX1" fmla="*/ 802544 w 802544"/>
                    <a:gd name="connsiteY1" fmla="*/ 210904 h 364217"/>
                    <a:gd name="connsiteX2" fmla="*/ 767772 w 802544"/>
                    <a:gd name="connsiteY2" fmla="*/ 251803 h 364217"/>
                    <a:gd name="connsiteX3" fmla="*/ 397697 w 802544"/>
                    <a:gd name="connsiteY3" fmla="*/ 364217 h 364217"/>
                    <a:gd name="connsiteX4" fmla="*/ 27622 w 802544"/>
                    <a:gd name="connsiteY4" fmla="*/ 251803 h 364217"/>
                    <a:gd name="connsiteX5" fmla="*/ 6865 w 802544"/>
                    <a:gd name="connsiteY5" fmla="*/ 221161 h 364217"/>
                    <a:gd name="connsiteX6" fmla="*/ 249 w 802544"/>
                    <a:gd name="connsiteY6" fmla="*/ 14286 h 364217"/>
                    <a:gd name="connsiteX7" fmla="*/ 799112 w 802544"/>
                    <a:gd name="connsiteY7" fmla="*/ 0 h 364217"/>
                    <a:gd name="connsiteX0" fmla="*/ 799112 w 802544"/>
                    <a:gd name="connsiteY0" fmla="*/ 0 h 364217"/>
                    <a:gd name="connsiteX1" fmla="*/ 802544 w 802544"/>
                    <a:gd name="connsiteY1" fmla="*/ 210904 h 364217"/>
                    <a:gd name="connsiteX2" fmla="*/ 767772 w 802544"/>
                    <a:gd name="connsiteY2" fmla="*/ 251803 h 364217"/>
                    <a:gd name="connsiteX3" fmla="*/ 397697 w 802544"/>
                    <a:gd name="connsiteY3" fmla="*/ 364217 h 364217"/>
                    <a:gd name="connsiteX4" fmla="*/ 27622 w 802544"/>
                    <a:gd name="connsiteY4" fmla="*/ 251803 h 364217"/>
                    <a:gd name="connsiteX5" fmla="*/ 6865 w 802544"/>
                    <a:gd name="connsiteY5" fmla="*/ 221161 h 364217"/>
                    <a:gd name="connsiteX6" fmla="*/ 249 w 802544"/>
                    <a:gd name="connsiteY6" fmla="*/ 14286 h 364217"/>
                    <a:gd name="connsiteX7" fmla="*/ 799112 w 802544"/>
                    <a:gd name="connsiteY7" fmla="*/ 0 h 364217"/>
                    <a:gd name="connsiteX0" fmla="*/ 799112 w 802544"/>
                    <a:gd name="connsiteY0" fmla="*/ 0 h 364217"/>
                    <a:gd name="connsiteX1" fmla="*/ 802544 w 802544"/>
                    <a:gd name="connsiteY1" fmla="*/ 210904 h 364217"/>
                    <a:gd name="connsiteX2" fmla="*/ 767772 w 802544"/>
                    <a:gd name="connsiteY2" fmla="*/ 251803 h 364217"/>
                    <a:gd name="connsiteX3" fmla="*/ 397697 w 802544"/>
                    <a:gd name="connsiteY3" fmla="*/ 364217 h 364217"/>
                    <a:gd name="connsiteX4" fmla="*/ 27622 w 802544"/>
                    <a:gd name="connsiteY4" fmla="*/ 251803 h 364217"/>
                    <a:gd name="connsiteX5" fmla="*/ 6865 w 802544"/>
                    <a:gd name="connsiteY5" fmla="*/ 221161 h 364217"/>
                    <a:gd name="connsiteX6" fmla="*/ 249 w 802544"/>
                    <a:gd name="connsiteY6" fmla="*/ 14286 h 364217"/>
                    <a:gd name="connsiteX7" fmla="*/ 799112 w 802544"/>
                    <a:gd name="connsiteY7" fmla="*/ 0 h 364217"/>
                    <a:gd name="connsiteX0" fmla="*/ 799112 w 802544"/>
                    <a:gd name="connsiteY0" fmla="*/ 0 h 364217"/>
                    <a:gd name="connsiteX1" fmla="*/ 802544 w 802544"/>
                    <a:gd name="connsiteY1" fmla="*/ 210904 h 364217"/>
                    <a:gd name="connsiteX2" fmla="*/ 767772 w 802544"/>
                    <a:gd name="connsiteY2" fmla="*/ 251803 h 364217"/>
                    <a:gd name="connsiteX3" fmla="*/ 397697 w 802544"/>
                    <a:gd name="connsiteY3" fmla="*/ 364217 h 364217"/>
                    <a:gd name="connsiteX4" fmla="*/ 27622 w 802544"/>
                    <a:gd name="connsiteY4" fmla="*/ 251803 h 364217"/>
                    <a:gd name="connsiteX5" fmla="*/ 6865 w 802544"/>
                    <a:gd name="connsiteY5" fmla="*/ 221161 h 364217"/>
                    <a:gd name="connsiteX6" fmla="*/ 249 w 802544"/>
                    <a:gd name="connsiteY6" fmla="*/ 14286 h 364217"/>
                    <a:gd name="connsiteX7" fmla="*/ 799112 w 802544"/>
                    <a:gd name="connsiteY7" fmla="*/ 0 h 364217"/>
                    <a:gd name="connsiteX0" fmla="*/ 799112 w 802544"/>
                    <a:gd name="connsiteY0" fmla="*/ 0 h 364217"/>
                    <a:gd name="connsiteX1" fmla="*/ 802544 w 802544"/>
                    <a:gd name="connsiteY1" fmla="*/ 210904 h 364217"/>
                    <a:gd name="connsiteX2" fmla="*/ 397697 w 802544"/>
                    <a:gd name="connsiteY2" fmla="*/ 364217 h 364217"/>
                    <a:gd name="connsiteX3" fmla="*/ 27622 w 802544"/>
                    <a:gd name="connsiteY3" fmla="*/ 251803 h 364217"/>
                    <a:gd name="connsiteX4" fmla="*/ 6865 w 802544"/>
                    <a:gd name="connsiteY4" fmla="*/ 221161 h 364217"/>
                    <a:gd name="connsiteX5" fmla="*/ 249 w 802544"/>
                    <a:gd name="connsiteY5" fmla="*/ 14286 h 364217"/>
                    <a:gd name="connsiteX6" fmla="*/ 799112 w 802544"/>
                    <a:gd name="connsiteY6" fmla="*/ 0 h 364217"/>
                    <a:gd name="connsiteX0" fmla="*/ 799112 w 802544"/>
                    <a:gd name="connsiteY0" fmla="*/ 0 h 251803"/>
                    <a:gd name="connsiteX1" fmla="*/ 802544 w 802544"/>
                    <a:gd name="connsiteY1" fmla="*/ 210904 h 251803"/>
                    <a:gd name="connsiteX2" fmla="*/ 27622 w 802544"/>
                    <a:gd name="connsiteY2" fmla="*/ 251803 h 251803"/>
                    <a:gd name="connsiteX3" fmla="*/ 6865 w 802544"/>
                    <a:gd name="connsiteY3" fmla="*/ 221161 h 251803"/>
                    <a:gd name="connsiteX4" fmla="*/ 249 w 802544"/>
                    <a:gd name="connsiteY4" fmla="*/ 14286 h 251803"/>
                    <a:gd name="connsiteX5" fmla="*/ 799112 w 802544"/>
                    <a:gd name="connsiteY5" fmla="*/ 0 h 251803"/>
                    <a:gd name="connsiteX0" fmla="*/ 799112 w 802544"/>
                    <a:gd name="connsiteY0" fmla="*/ 0 h 221161"/>
                    <a:gd name="connsiteX1" fmla="*/ 802544 w 802544"/>
                    <a:gd name="connsiteY1" fmla="*/ 210904 h 221161"/>
                    <a:gd name="connsiteX2" fmla="*/ 6865 w 802544"/>
                    <a:gd name="connsiteY2" fmla="*/ 221161 h 221161"/>
                    <a:gd name="connsiteX3" fmla="*/ 249 w 802544"/>
                    <a:gd name="connsiteY3" fmla="*/ 14286 h 221161"/>
                    <a:gd name="connsiteX4" fmla="*/ 799112 w 802544"/>
                    <a:gd name="connsiteY4" fmla="*/ 0 h 221161"/>
                    <a:gd name="connsiteX0" fmla="*/ 799112 w 802544"/>
                    <a:gd name="connsiteY0" fmla="*/ 0 h 309858"/>
                    <a:gd name="connsiteX1" fmla="*/ 802544 w 802544"/>
                    <a:gd name="connsiteY1" fmla="*/ 210904 h 309858"/>
                    <a:gd name="connsiteX2" fmla="*/ 6865 w 802544"/>
                    <a:gd name="connsiteY2" fmla="*/ 221161 h 309858"/>
                    <a:gd name="connsiteX3" fmla="*/ 249 w 802544"/>
                    <a:gd name="connsiteY3" fmla="*/ 14286 h 309858"/>
                    <a:gd name="connsiteX4" fmla="*/ 799112 w 802544"/>
                    <a:gd name="connsiteY4" fmla="*/ 0 h 309858"/>
                    <a:gd name="connsiteX0" fmla="*/ 799112 w 800163"/>
                    <a:gd name="connsiteY0" fmla="*/ 0 h 309270"/>
                    <a:gd name="connsiteX1" fmla="*/ 800163 w 800163"/>
                    <a:gd name="connsiteY1" fmla="*/ 208523 h 309270"/>
                    <a:gd name="connsiteX2" fmla="*/ 6865 w 800163"/>
                    <a:gd name="connsiteY2" fmla="*/ 221161 h 309270"/>
                    <a:gd name="connsiteX3" fmla="*/ 249 w 800163"/>
                    <a:gd name="connsiteY3" fmla="*/ 14286 h 309270"/>
                    <a:gd name="connsiteX4" fmla="*/ 799112 w 800163"/>
                    <a:gd name="connsiteY4" fmla="*/ 0 h 309270"/>
                    <a:gd name="connsiteX0" fmla="*/ 799112 w 800163"/>
                    <a:gd name="connsiteY0" fmla="*/ 0 h 369423"/>
                    <a:gd name="connsiteX1" fmla="*/ 800163 w 800163"/>
                    <a:gd name="connsiteY1" fmla="*/ 208523 h 369423"/>
                    <a:gd name="connsiteX2" fmla="*/ 6865 w 800163"/>
                    <a:gd name="connsiteY2" fmla="*/ 221161 h 369423"/>
                    <a:gd name="connsiteX3" fmla="*/ 249 w 800163"/>
                    <a:gd name="connsiteY3" fmla="*/ 14286 h 369423"/>
                    <a:gd name="connsiteX4" fmla="*/ 799112 w 800163"/>
                    <a:gd name="connsiteY4" fmla="*/ 0 h 369423"/>
                    <a:gd name="connsiteX0" fmla="*/ 799112 w 800163"/>
                    <a:gd name="connsiteY0" fmla="*/ 0 h 369423"/>
                    <a:gd name="connsiteX1" fmla="*/ 800163 w 800163"/>
                    <a:gd name="connsiteY1" fmla="*/ 208523 h 369423"/>
                    <a:gd name="connsiteX2" fmla="*/ 6865 w 800163"/>
                    <a:gd name="connsiteY2" fmla="*/ 221161 h 369423"/>
                    <a:gd name="connsiteX3" fmla="*/ 249 w 800163"/>
                    <a:gd name="connsiteY3" fmla="*/ 14286 h 369423"/>
                    <a:gd name="connsiteX4" fmla="*/ 799112 w 800163"/>
                    <a:gd name="connsiteY4" fmla="*/ 0 h 369423"/>
                    <a:gd name="connsiteX0" fmla="*/ 799112 w 800163"/>
                    <a:gd name="connsiteY0" fmla="*/ 0 h 369423"/>
                    <a:gd name="connsiteX1" fmla="*/ 800163 w 800163"/>
                    <a:gd name="connsiteY1" fmla="*/ 208523 h 369423"/>
                    <a:gd name="connsiteX2" fmla="*/ 6865 w 800163"/>
                    <a:gd name="connsiteY2" fmla="*/ 221161 h 369423"/>
                    <a:gd name="connsiteX3" fmla="*/ 249 w 800163"/>
                    <a:gd name="connsiteY3" fmla="*/ 14286 h 369423"/>
                    <a:gd name="connsiteX4" fmla="*/ 799112 w 800163"/>
                    <a:gd name="connsiteY4" fmla="*/ 0 h 369423"/>
                    <a:gd name="connsiteX0" fmla="*/ 799112 w 800163"/>
                    <a:gd name="connsiteY0" fmla="*/ 0 h 369423"/>
                    <a:gd name="connsiteX1" fmla="*/ 800163 w 800163"/>
                    <a:gd name="connsiteY1" fmla="*/ 208523 h 369423"/>
                    <a:gd name="connsiteX2" fmla="*/ 6865 w 800163"/>
                    <a:gd name="connsiteY2" fmla="*/ 221161 h 369423"/>
                    <a:gd name="connsiteX3" fmla="*/ 249 w 800163"/>
                    <a:gd name="connsiteY3" fmla="*/ 14286 h 369423"/>
                    <a:gd name="connsiteX4" fmla="*/ 799112 w 800163"/>
                    <a:gd name="connsiteY4" fmla="*/ 0 h 369423"/>
                    <a:gd name="connsiteX0" fmla="*/ 799273 w 800324"/>
                    <a:gd name="connsiteY0" fmla="*/ 0 h 369423"/>
                    <a:gd name="connsiteX1" fmla="*/ 800324 w 800324"/>
                    <a:gd name="connsiteY1" fmla="*/ 208523 h 369423"/>
                    <a:gd name="connsiteX2" fmla="*/ 4645 w 800324"/>
                    <a:gd name="connsiteY2" fmla="*/ 221161 h 369423"/>
                    <a:gd name="connsiteX3" fmla="*/ 410 w 800324"/>
                    <a:gd name="connsiteY3" fmla="*/ 14286 h 369423"/>
                    <a:gd name="connsiteX4" fmla="*/ 799273 w 800324"/>
                    <a:gd name="connsiteY4" fmla="*/ 0 h 369423"/>
                    <a:gd name="connsiteX0" fmla="*/ 799775 w 800826"/>
                    <a:gd name="connsiteY0" fmla="*/ 0 h 369423"/>
                    <a:gd name="connsiteX1" fmla="*/ 800826 w 800826"/>
                    <a:gd name="connsiteY1" fmla="*/ 208523 h 369423"/>
                    <a:gd name="connsiteX2" fmla="*/ 2766 w 800826"/>
                    <a:gd name="connsiteY2" fmla="*/ 221161 h 369423"/>
                    <a:gd name="connsiteX3" fmla="*/ 912 w 800826"/>
                    <a:gd name="connsiteY3" fmla="*/ 14286 h 369423"/>
                    <a:gd name="connsiteX4" fmla="*/ 799775 w 800826"/>
                    <a:gd name="connsiteY4" fmla="*/ 0 h 369423"/>
                    <a:gd name="connsiteX0" fmla="*/ 799775 w 800826"/>
                    <a:gd name="connsiteY0" fmla="*/ 0 h 369423"/>
                    <a:gd name="connsiteX1" fmla="*/ 800826 w 800826"/>
                    <a:gd name="connsiteY1" fmla="*/ 208523 h 369423"/>
                    <a:gd name="connsiteX2" fmla="*/ 2766 w 800826"/>
                    <a:gd name="connsiteY2" fmla="*/ 221161 h 369423"/>
                    <a:gd name="connsiteX3" fmla="*/ 912 w 800826"/>
                    <a:gd name="connsiteY3" fmla="*/ 14286 h 369423"/>
                    <a:gd name="connsiteX4" fmla="*/ 799775 w 800826"/>
                    <a:gd name="connsiteY4" fmla="*/ 0 h 369423"/>
                    <a:gd name="connsiteX0" fmla="*/ 799775 w 800826"/>
                    <a:gd name="connsiteY0" fmla="*/ 0 h 373807"/>
                    <a:gd name="connsiteX1" fmla="*/ 800826 w 800826"/>
                    <a:gd name="connsiteY1" fmla="*/ 208523 h 373807"/>
                    <a:gd name="connsiteX2" fmla="*/ 2766 w 800826"/>
                    <a:gd name="connsiteY2" fmla="*/ 221161 h 373807"/>
                    <a:gd name="connsiteX3" fmla="*/ 912 w 800826"/>
                    <a:gd name="connsiteY3" fmla="*/ 14286 h 373807"/>
                    <a:gd name="connsiteX4" fmla="*/ 799775 w 800826"/>
                    <a:gd name="connsiteY4" fmla="*/ 0 h 3738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00826" h="373807">
                      <a:moveTo>
                        <a:pt x="799775" y="0"/>
                      </a:moveTo>
                      <a:cubicBezTo>
                        <a:pt x="800125" y="66333"/>
                        <a:pt x="800476" y="142190"/>
                        <a:pt x="800826" y="208523"/>
                      </a:cubicBezTo>
                      <a:cubicBezTo>
                        <a:pt x="688000" y="428635"/>
                        <a:pt x="137024" y="424910"/>
                        <a:pt x="2766" y="221161"/>
                      </a:cubicBezTo>
                      <a:cubicBezTo>
                        <a:pt x="-605" y="183559"/>
                        <a:pt x="-462" y="110394"/>
                        <a:pt x="912" y="14286"/>
                      </a:cubicBezTo>
                      <a:cubicBezTo>
                        <a:pt x="133350" y="234203"/>
                        <a:pt x="693444" y="235914"/>
                        <a:pt x="799775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PayPal Sans Big" charset="0"/>
                    <a:ea typeface="PayPal Sans Big" charset="0"/>
                    <a:cs typeface="PayPal Sans Big" charset="0"/>
                  </a:endParaRPr>
                </a:p>
              </p:txBody>
            </p:sp>
          </p:grpSp>
        </p:grp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152D0F9-2A39-B949-90DB-8E00B5CD0113}"/>
                </a:ext>
              </a:extLst>
            </p:cNvPr>
            <p:cNvSpPr txBox="1"/>
            <p:nvPr/>
          </p:nvSpPr>
          <p:spPr>
            <a:xfrm>
              <a:off x="5810366" y="1456186"/>
              <a:ext cx="914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>
                  <a:latin typeface="PayPal Sans Big" charset="0"/>
                  <a:ea typeface="PayPal Sans Big" charset="0"/>
                  <a:cs typeface="PayPal Sans Big" charset="0"/>
                </a:rPr>
                <a:t>Analyst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07570C1A-6515-0F48-9B68-CFA8C7D800A6}"/>
              </a:ext>
            </a:extLst>
          </p:cNvPr>
          <p:cNvGrpSpPr/>
          <p:nvPr/>
        </p:nvGrpSpPr>
        <p:grpSpPr>
          <a:xfrm>
            <a:off x="7904675" y="444126"/>
            <a:ext cx="914400" cy="1290567"/>
            <a:chOff x="7904675" y="444126"/>
            <a:chExt cx="914400" cy="1290567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1E8A66B7-AA70-0841-BF55-01628478A7DF}"/>
                </a:ext>
              </a:extLst>
            </p:cNvPr>
            <p:cNvGrpSpPr/>
            <p:nvPr/>
          </p:nvGrpSpPr>
          <p:grpSpPr>
            <a:xfrm>
              <a:off x="7904675" y="444126"/>
              <a:ext cx="914400" cy="914400"/>
              <a:chOff x="9834812" y="1301272"/>
              <a:chExt cx="1501127" cy="1501126"/>
            </a:xfrm>
          </p:grpSpPr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225BAC13-5BCD-DD43-BAE1-99083A8C758E}"/>
                  </a:ext>
                </a:extLst>
              </p:cNvPr>
              <p:cNvSpPr/>
              <p:nvPr/>
            </p:nvSpPr>
            <p:spPr>
              <a:xfrm>
                <a:off x="9834812" y="1301272"/>
                <a:ext cx="1501127" cy="1501126"/>
              </a:xfrm>
              <a:prstGeom prst="ellipse">
                <a:avLst/>
              </a:prstGeom>
              <a:ln w="19050">
                <a:solidFill>
                  <a:srgbClr val="BF3775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yPal Sans Big" charset="0"/>
                  <a:ea typeface="PayPal Sans Big" charset="0"/>
                  <a:cs typeface="PayPal Sans Big" charset="0"/>
                </a:endParaRPr>
              </a:p>
            </p:txBody>
          </p:sp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EF643E9C-D0B4-144D-AC39-9D0D7F4B568D}"/>
                  </a:ext>
                </a:extLst>
              </p:cNvPr>
              <p:cNvGrpSpPr/>
              <p:nvPr/>
            </p:nvGrpSpPr>
            <p:grpSpPr>
              <a:xfrm>
                <a:off x="10033495" y="1532320"/>
                <a:ext cx="1149270" cy="929376"/>
                <a:chOff x="2794717" y="458432"/>
                <a:chExt cx="3597153" cy="2908899"/>
              </a:xfrm>
              <a:solidFill>
                <a:srgbClr val="0070C0"/>
              </a:solidFill>
            </p:grpSpPr>
            <p:sp>
              <p:nvSpPr>
                <p:cNvPr id="60" name="Freeform 59">
                  <a:extLst>
                    <a:ext uri="{FF2B5EF4-FFF2-40B4-BE49-F238E27FC236}">
                      <a16:creationId xmlns:a16="http://schemas.microsoft.com/office/drawing/2014/main" id="{3F12C38E-CBE1-644F-AD15-AC9442BBD59D}"/>
                    </a:ext>
                  </a:extLst>
                </p:cNvPr>
                <p:cNvSpPr/>
                <p:nvPr/>
              </p:nvSpPr>
              <p:spPr>
                <a:xfrm>
                  <a:off x="2794717" y="1935580"/>
                  <a:ext cx="1845444" cy="1431751"/>
                </a:xfrm>
                <a:custGeom>
                  <a:avLst/>
                  <a:gdLst>
                    <a:gd name="connsiteX0" fmla="*/ 503555 w 2253803"/>
                    <a:gd name="connsiteY0" fmla="*/ 0 h 1880642"/>
                    <a:gd name="connsiteX1" fmla="*/ 917351 w 2253803"/>
                    <a:gd name="connsiteY1" fmla="*/ 763932 h 1880642"/>
                    <a:gd name="connsiteX2" fmla="*/ 1058321 w 2253803"/>
                    <a:gd name="connsiteY2" fmla="*/ 761168 h 1880642"/>
                    <a:gd name="connsiteX3" fmla="*/ 1058321 w 2253803"/>
                    <a:gd name="connsiteY3" fmla="*/ 439261 h 1880642"/>
                    <a:gd name="connsiteX4" fmla="*/ 1026727 w 2253803"/>
                    <a:gd name="connsiteY4" fmla="*/ 417960 h 1880642"/>
                    <a:gd name="connsiteX5" fmla="*/ 985234 w 2253803"/>
                    <a:gd name="connsiteY5" fmla="*/ 317786 h 1880642"/>
                    <a:gd name="connsiteX6" fmla="*/ 1126901 w 2253803"/>
                    <a:gd name="connsiteY6" fmla="*/ 176119 h 1880642"/>
                    <a:gd name="connsiteX7" fmla="*/ 1268568 w 2253803"/>
                    <a:gd name="connsiteY7" fmla="*/ 317786 h 1880642"/>
                    <a:gd name="connsiteX8" fmla="*/ 1227075 w 2253803"/>
                    <a:gd name="connsiteY8" fmla="*/ 417960 h 1880642"/>
                    <a:gd name="connsiteX9" fmla="*/ 1195481 w 2253803"/>
                    <a:gd name="connsiteY9" fmla="*/ 439261 h 1880642"/>
                    <a:gd name="connsiteX10" fmla="*/ 1195481 w 2253803"/>
                    <a:gd name="connsiteY10" fmla="*/ 758479 h 1880642"/>
                    <a:gd name="connsiteX11" fmla="*/ 1305971 w 2253803"/>
                    <a:gd name="connsiteY11" fmla="*/ 756312 h 1880642"/>
                    <a:gd name="connsiteX12" fmla="*/ 1764166 w 2253803"/>
                    <a:gd name="connsiteY12" fmla="*/ 7554 h 1880642"/>
                    <a:gd name="connsiteX13" fmla="*/ 1889341 w 2253803"/>
                    <a:gd name="connsiteY13" fmla="*/ 75497 h 1880642"/>
                    <a:gd name="connsiteX14" fmla="*/ 2253803 w 2253803"/>
                    <a:gd name="connsiteY14" fmla="*/ 760968 h 1880642"/>
                    <a:gd name="connsiteX15" fmla="*/ 2253803 w 2253803"/>
                    <a:gd name="connsiteY15" fmla="*/ 1718042 h 1880642"/>
                    <a:gd name="connsiteX16" fmla="*/ 0 w 2253803"/>
                    <a:gd name="connsiteY16" fmla="*/ 1743800 h 1880642"/>
                    <a:gd name="connsiteX17" fmla="*/ 0 w 2253803"/>
                    <a:gd name="connsiteY17" fmla="*/ 760968 h 1880642"/>
                    <a:gd name="connsiteX18" fmla="*/ 364462 w 2253803"/>
                    <a:gd name="connsiteY18" fmla="*/ 75497 h 1880642"/>
                    <a:gd name="connsiteX0" fmla="*/ 503555 w 2253803"/>
                    <a:gd name="connsiteY0" fmla="*/ 0 h 1880642"/>
                    <a:gd name="connsiteX1" fmla="*/ 1058321 w 2253803"/>
                    <a:gd name="connsiteY1" fmla="*/ 761168 h 1880642"/>
                    <a:gd name="connsiteX2" fmla="*/ 1058321 w 2253803"/>
                    <a:gd name="connsiteY2" fmla="*/ 439261 h 1880642"/>
                    <a:gd name="connsiteX3" fmla="*/ 1026727 w 2253803"/>
                    <a:gd name="connsiteY3" fmla="*/ 417960 h 1880642"/>
                    <a:gd name="connsiteX4" fmla="*/ 985234 w 2253803"/>
                    <a:gd name="connsiteY4" fmla="*/ 317786 h 1880642"/>
                    <a:gd name="connsiteX5" fmla="*/ 1126901 w 2253803"/>
                    <a:gd name="connsiteY5" fmla="*/ 176119 h 1880642"/>
                    <a:gd name="connsiteX6" fmla="*/ 1268568 w 2253803"/>
                    <a:gd name="connsiteY6" fmla="*/ 317786 h 1880642"/>
                    <a:gd name="connsiteX7" fmla="*/ 1227075 w 2253803"/>
                    <a:gd name="connsiteY7" fmla="*/ 417960 h 1880642"/>
                    <a:gd name="connsiteX8" fmla="*/ 1195481 w 2253803"/>
                    <a:gd name="connsiteY8" fmla="*/ 439261 h 1880642"/>
                    <a:gd name="connsiteX9" fmla="*/ 1195481 w 2253803"/>
                    <a:gd name="connsiteY9" fmla="*/ 758479 h 1880642"/>
                    <a:gd name="connsiteX10" fmla="*/ 1305971 w 2253803"/>
                    <a:gd name="connsiteY10" fmla="*/ 756312 h 1880642"/>
                    <a:gd name="connsiteX11" fmla="*/ 1764166 w 2253803"/>
                    <a:gd name="connsiteY11" fmla="*/ 7554 h 1880642"/>
                    <a:gd name="connsiteX12" fmla="*/ 1889341 w 2253803"/>
                    <a:gd name="connsiteY12" fmla="*/ 75497 h 1880642"/>
                    <a:gd name="connsiteX13" fmla="*/ 2253803 w 2253803"/>
                    <a:gd name="connsiteY13" fmla="*/ 760968 h 1880642"/>
                    <a:gd name="connsiteX14" fmla="*/ 2253803 w 2253803"/>
                    <a:gd name="connsiteY14" fmla="*/ 1718042 h 1880642"/>
                    <a:gd name="connsiteX15" fmla="*/ 0 w 2253803"/>
                    <a:gd name="connsiteY15" fmla="*/ 1743800 h 1880642"/>
                    <a:gd name="connsiteX16" fmla="*/ 0 w 2253803"/>
                    <a:gd name="connsiteY16" fmla="*/ 760968 h 1880642"/>
                    <a:gd name="connsiteX17" fmla="*/ 364462 w 2253803"/>
                    <a:gd name="connsiteY17" fmla="*/ 75497 h 1880642"/>
                    <a:gd name="connsiteX18" fmla="*/ 503555 w 2253803"/>
                    <a:gd name="connsiteY18" fmla="*/ 0 h 1880642"/>
                    <a:gd name="connsiteX0" fmla="*/ 503555 w 2253803"/>
                    <a:gd name="connsiteY0" fmla="*/ 0 h 1880642"/>
                    <a:gd name="connsiteX1" fmla="*/ 1012601 w 2253803"/>
                    <a:gd name="connsiteY1" fmla="*/ 814508 h 1880642"/>
                    <a:gd name="connsiteX2" fmla="*/ 1058321 w 2253803"/>
                    <a:gd name="connsiteY2" fmla="*/ 439261 h 1880642"/>
                    <a:gd name="connsiteX3" fmla="*/ 1026727 w 2253803"/>
                    <a:gd name="connsiteY3" fmla="*/ 417960 h 1880642"/>
                    <a:gd name="connsiteX4" fmla="*/ 985234 w 2253803"/>
                    <a:gd name="connsiteY4" fmla="*/ 317786 h 1880642"/>
                    <a:gd name="connsiteX5" fmla="*/ 1126901 w 2253803"/>
                    <a:gd name="connsiteY5" fmla="*/ 176119 h 1880642"/>
                    <a:gd name="connsiteX6" fmla="*/ 1268568 w 2253803"/>
                    <a:gd name="connsiteY6" fmla="*/ 317786 h 1880642"/>
                    <a:gd name="connsiteX7" fmla="*/ 1227075 w 2253803"/>
                    <a:gd name="connsiteY7" fmla="*/ 417960 h 1880642"/>
                    <a:gd name="connsiteX8" fmla="*/ 1195481 w 2253803"/>
                    <a:gd name="connsiteY8" fmla="*/ 439261 h 1880642"/>
                    <a:gd name="connsiteX9" fmla="*/ 1195481 w 2253803"/>
                    <a:gd name="connsiteY9" fmla="*/ 758479 h 1880642"/>
                    <a:gd name="connsiteX10" fmla="*/ 1305971 w 2253803"/>
                    <a:gd name="connsiteY10" fmla="*/ 756312 h 1880642"/>
                    <a:gd name="connsiteX11" fmla="*/ 1764166 w 2253803"/>
                    <a:gd name="connsiteY11" fmla="*/ 7554 h 1880642"/>
                    <a:gd name="connsiteX12" fmla="*/ 1889341 w 2253803"/>
                    <a:gd name="connsiteY12" fmla="*/ 75497 h 1880642"/>
                    <a:gd name="connsiteX13" fmla="*/ 2253803 w 2253803"/>
                    <a:gd name="connsiteY13" fmla="*/ 760968 h 1880642"/>
                    <a:gd name="connsiteX14" fmla="*/ 2253803 w 2253803"/>
                    <a:gd name="connsiteY14" fmla="*/ 1718042 h 1880642"/>
                    <a:gd name="connsiteX15" fmla="*/ 0 w 2253803"/>
                    <a:gd name="connsiteY15" fmla="*/ 1743800 h 1880642"/>
                    <a:gd name="connsiteX16" fmla="*/ 0 w 2253803"/>
                    <a:gd name="connsiteY16" fmla="*/ 760968 h 1880642"/>
                    <a:gd name="connsiteX17" fmla="*/ 364462 w 2253803"/>
                    <a:gd name="connsiteY17" fmla="*/ 75497 h 1880642"/>
                    <a:gd name="connsiteX18" fmla="*/ 503555 w 2253803"/>
                    <a:gd name="connsiteY18" fmla="*/ 0 h 1880642"/>
                    <a:gd name="connsiteX0" fmla="*/ 503555 w 2253803"/>
                    <a:gd name="connsiteY0" fmla="*/ 0 h 1880642"/>
                    <a:gd name="connsiteX1" fmla="*/ 1012601 w 2253803"/>
                    <a:gd name="connsiteY1" fmla="*/ 814508 h 1880642"/>
                    <a:gd name="connsiteX2" fmla="*/ 1058321 w 2253803"/>
                    <a:gd name="connsiteY2" fmla="*/ 439261 h 1880642"/>
                    <a:gd name="connsiteX3" fmla="*/ 1026727 w 2253803"/>
                    <a:gd name="connsiteY3" fmla="*/ 417960 h 1880642"/>
                    <a:gd name="connsiteX4" fmla="*/ 985234 w 2253803"/>
                    <a:gd name="connsiteY4" fmla="*/ 317786 h 1880642"/>
                    <a:gd name="connsiteX5" fmla="*/ 1126901 w 2253803"/>
                    <a:gd name="connsiteY5" fmla="*/ 176119 h 1880642"/>
                    <a:gd name="connsiteX6" fmla="*/ 1268568 w 2253803"/>
                    <a:gd name="connsiteY6" fmla="*/ 317786 h 1880642"/>
                    <a:gd name="connsiteX7" fmla="*/ 1227075 w 2253803"/>
                    <a:gd name="connsiteY7" fmla="*/ 417960 h 1880642"/>
                    <a:gd name="connsiteX8" fmla="*/ 1195481 w 2253803"/>
                    <a:gd name="connsiteY8" fmla="*/ 439261 h 1880642"/>
                    <a:gd name="connsiteX9" fmla="*/ 1195481 w 2253803"/>
                    <a:gd name="connsiteY9" fmla="*/ 758479 h 1880642"/>
                    <a:gd name="connsiteX10" fmla="*/ 1764166 w 2253803"/>
                    <a:gd name="connsiteY10" fmla="*/ 7554 h 1880642"/>
                    <a:gd name="connsiteX11" fmla="*/ 1889341 w 2253803"/>
                    <a:gd name="connsiteY11" fmla="*/ 75497 h 1880642"/>
                    <a:gd name="connsiteX12" fmla="*/ 2253803 w 2253803"/>
                    <a:gd name="connsiteY12" fmla="*/ 760968 h 1880642"/>
                    <a:gd name="connsiteX13" fmla="*/ 2253803 w 2253803"/>
                    <a:gd name="connsiteY13" fmla="*/ 1718042 h 1880642"/>
                    <a:gd name="connsiteX14" fmla="*/ 0 w 2253803"/>
                    <a:gd name="connsiteY14" fmla="*/ 1743800 h 1880642"/>
                    <a:gd name="connsiteX15" fmla="*/ 0 w 2253803"/>
                    <a:gd name="connsiteY15" fmla="*/ 760968 h 1880642"/>
                    <a:gd name="connsiteX16" fmla="*/ 364462 w 2253803"/>
                    <a:gd name="connsiteY16" fmla="*/ 75497 h 1880642"/>
                    <a:gd name="connsiteX17" fmla="*/ 503555 w 2253803"/>
                    <a:gd name="connsiteY17" fmla="*/ 0 h 1880642"/>
                    <a:gd name="connsiteX0" fmla="*/ 503555 w 2253803"/>
                    <a:gd name="connsiteY0" fmla="*/ 0 h 1880642"/>
                    <a:gd name="connsiteX1" fmla="*/ 1012601 w 2253803"/>
                    <a:gd name="connsiteY1" fmla="*/ 814508 h 1880642"/>
                    <a:gd name="connsiteX2" fmla="*/ 1058321 w 2253803"/>
                    <a:gd name="connsiteY2" fmla="*/ 439261 h 1880642"/>
                    <a:gd name="connsiteX3" fmla="*/ 1026727 w 2253803"/>
                    <a:gd name="connsiteY3" fmla="*/ 417960 h 1880642"/>
                    <a:gd name="connsiteX4" fmla="*/ 985234 w 2253803"/>
                    <a:gd name="connsiteY4" fmla="*/ 317786 h 1880642"/>
                    <a:gd name="connsiteX5" fmla="*/ 1126901 w 2253803"/>
                    <a:gd name="connsiteY5" fmla="*/ 176119 h 1880642"/>
                    <a:gd name="connsiteX6" fmla="*/ 1268568 w 2253803"/>
                    <a:gd name="connsiteY6" fmla="*/ 317786 h 1880642"/>
                    <a:gd name="connsiteX7" fmla="*/ 1227075 w 2253803"/>
                    <a:gd name="connsiteY7" fmla="*/ 417960 h 1880642"/>
                    <a:gd name="connsiteX8" fmla="*/ 1195481 w 2253803"/>
                    <a:gd name="connsiteY8" fmla="*/ 439261 h 1880642"/>
                    <a:gd name="connsiteX9" fmla="*/ 1210721 w 2253803"/>
                    <a:gd name="connsiteY9" fmla="*/ 834679 h 1880642"/>
                    <a:gd name="connsiteX10" fmla="*/ 1764166 w 2253803"/>
                    <a:gd name="connsiteY10" fmla="*/ 7554 h 1880642"/>
                    <a:gd name="connsiteX11" fmla="*/ 1889341 w 2253803"/>
                    <a:gd name="connsiteY11" fmla="*/ 75497 h 1880642"/>
                    <a:gd name="connsiteX12" fmla="*/ 2253803 w 2253803"/>
                    <a:gd name="connsiteY12" fmla="*/ 760968 h 1880642"/>
                    <a:gd name="connsiteX13" fmla="*/ 2253803 w 2253803"/>
                    <a:gd name="connsiteY13" fmla="*/ 1718042 h 1880642"/>
                    <a:gd name="connsiteX14" fmla="*/ 0 w 2253803"/>
                    <a:gd name="connsiteY14" fmla="*/ 1743800 h 1880642"/>
                    <a:gd name="connsiteX15" fmla="*/ 0 w 2253803"/>
                    <a:gd name="connsiteY15" fmla="*/ 760968 h 1880642"/>
                    <a:gd name="connsiteX16" fmla="*/ 364462 w 2253803"/>
                    <a:gd name="connsiteY16" fmla="*/ 75497 h 1880642"/>
                    <a:gd name="connsiteX17" fmla="*/ 503555 w 2253803"/>
                    <a:gd name="connsiteY17" fmla="*/ 0 h 1880642"/>
                    <a:gd name="connsiteX0" fmla="*/ 503555 w 2253803"/>
                    <a:gd name="connsiteY0" fmla="*/ 0 h 1880642"/>
                    <a:gd name="connsiteX1" fmla="*/ 1012601 w 2253803"/>
                    <a:gd name="connsiteY1" fmla="*/ 814508 h 1880642"/>
                    <a:gd name="connsiteX2" fmla="*/ 1058321 w 2253803"/>
                    <a:gd name="connsiteY2" fmla="*/ 439261 h 1880642"/>
                    <a:gd name="connsiteX3" fmla="*/ 1026727 w 2253803"/>
                    <a:gd name="connsiteY3" fmla="*/ 417960 h 1880642"/>
                    <a:gd name="connsiteX4" fmla="*/ 985234 w 2253803"/>
                    <a:gd name="connsiteY4" fmla="*/ 317786 h 1880642"/>
                    <a:gd name="connsiteX5" fmla="*/ 1126901 w 2253803"/>
                    <a:gd name="connsiteY5" fmla="*/ 176119 h 1880642"/>
                    <a:gd name="connsiteX6" fmla="*/ 1268568 w 2253803"/>
                    <a:gd name="connsiteY6" fmla="*/ 317786 h 1880642"/>
                    <a:gd name="connsiteX7" fmla="*/ 1227075 w 2253803"/>
                    <a:gd name="connsiteY7" fmla="*/ 417960 h 1880642"/>
                    <a:gd name="connsiteX8" fmla="*/ 1195481 w 2253803"/>
                    <a:gd name="connsiteY8" fmla="*/ 439261 h 1880642"/>
                    <a:gd name="connsiteX9" fmla="*/ 1225961 w 2253803"/>
                    <a:gd name="connsiteY9" fmla="*/ 834679 h 1880642"/>
                    <a:gd name="connsiteX10" fmla="*/ 1764166 w 2253803"/>
                    <a:gd name="connsiteY10" fmla="*/ 7554 h 1880642"/>
                    <a:gd name="connsiteX11" fmla="*/ 1889341 w 2253803"/>
                    <a:gd name="connsiteY11" fmla="*/ 75497 h 1880642"/>
                    <a:gd name="connsiteX12" fmla="*/ 2253803 w 2253803"/>
                    <a:gd name="connsiteY12" fmla="*/ 760968 h 1880642"/>
                    <a:gd name="connsiteX13" fmla="*/ 2253803 w 2253803"/>
                    <a:gd name="connsiteY13" fmla="*/ 1718042 h 1880642"/>
                    <a:gd name="connsiteX14" fmla="*/ 0 w 2253803"/>
                    <a:gd name="connsiteY14" fmla="*/ 1743800 h 1880642"/>
                    <a:gd name="connsiteX15" fmla="*/ 0 w 2253803"/>
                    <a:gd name="connsiteY15" fmla="*/ 760968 h 1880642"/>
                    <a:gd name="connsiteX16" fmla="*/ 364462 w 2253803"/>
                    <a:gd name="connsiteY16" fmla="*/ 75497 h 1880642"/>
                    <a:gd name="connsiteX17" fmla="*/ 503555 w 2253803"/>
                    <a:gd name="connsiteY17" fmla="*/ 0 h 1880642"/>
                    <a:gd name="connsiteX0" fmla="*/ 503555 w 2253803"/>
                    <a:gd name="connsiteY0" fmla="*/ 0 h 1852170"/>
                    <a:gd name="connsiteX1" fmla="*/ 1012601 w 2253803"/>
                    <a:gd name="connsiteY1" fmla="*/ 814508 h 1852170"/>
                    <a:gd name="connsiteX2" fmla="*/ 1058321 w 2253803"/>
                    <a:gd name="connsiteY2" fmla="*/ 439261 h 1852170"/>
                    <a:gd name="connsiteX3" fmla="*/ 1026727 w 2253803"/>
                    <a:gd name="connsiteY3" fmla="*/ 417960 h 1852170"/>
                    <a:gd name="connsiteX4" fmla="*/ 985234 w 2253803"/>
                    <a:gd name="connsiteY4" fmla="*/ 317786 h 1852170"/>
                    <a:gd name="connsiteX5" fmla="*/ 1126901 w 2253803"/>
                    <a:gd name="connsiteY5" fmla="*/ 176119 h 1852170"/>
                    <a:gd name="connsiteX6" fmla="*/ 1268568 w 2253803"/>
                    <a:gd name="connsiteY6" fmla="*/ 317786 h 1852170"/>
                    <a:gd name="connsiteX7" fmla="*/ 1227075 w 2253803"/>
                    <a:gd name="connsiteY7" fmla="*/ 417960 h 1852170"/>
                    <a:gd name="connsiteX8" fmla="*/ 1195481 w 2253803"/>
                    <a:gd name="connsiteY8" fmla="*/ 439261 h 1852170"/>
                    <a:gd name="connsiteX9" fmla="*/ 1225961 w 2253803"/>
                    <a:gd name="connsiteY9" fmla="*/ 834679 h 1852170"/>
                    <a:gd name="connsiteX10" fmla="*/ 1764166 w 2253803"/>
                    <a:gd name="connsiteY10" fmla="*/ 7554 h 1852170"/>
                    <a:gd name="connsiteX11" fmla="*/ 1889341 w 2253803"/>
                    <a:gd name="connsiteY11" fmla="*/ 75497 h 1852170"/>
                    <a:gd name="connsiteX12" fmla="*/ 2253803 w 2253803"/>
                    <a:gd name="connsiteY12" fmla="*/ 760968 h 1852170"/>
                    <a:gd name="connsiteX13" fmla="*/ 2253803 w 2253803"/>
                    <a:gd name="connsiteY13" fmla="*/ 1718042 h 1852170"/>
                    <a:gd name="connsiteX14" fmla="*/ 0 w 2253803"/>
                    <a:gd name="connsiteY14" fmla="*/ 1743800 h 1852170"/>
                    <a:gd name="connsiteX15" fmla="*/ 0 w 2253803"/>
                    <a:gd name="connsiteY15" fmla="*/ 760968 h 1852170"/>
                    <a:gd name="connsiteX16" fmla="*/ 364462 w 2253803"/>
                    <a:gd name="connsiteY16" fmla="*/ 75497 h 1852170"/>
                    <a:gd name="connsiteX17" fmla="*/ 503555 w 2253803"/>
                    <a:gd name="connsiteY17" fmla="*/ 0 h 1852170"/>
                    <a:gd name="connsiteX0" fmla="*/ 503555 w 2253803"/>
                    <a:gd name="connsiteY0" fmla="*/ 0 h 1787884"/>
                    <a:gd name="connsiteX1" fmla="*/ 1012601 w 2253803"/>
                    <a:gd name="connsiteY1" fmla="*/ 814508 h 1787884"/>
                    <a:gd name="connsiteX2" fmla="*/ 1058321 w 2253803"/>
                    <a:gd name="connsiteY2" fmla="*/ 439261 h 1787884"/>
                    <a:gd name="connsiteX3" fmla="*/ 1026727 w 2253803"/>
                    <a:gd name="connsiteY3" fmla="*/ 417960 h 1787884"/>
                    <a:gd name="connsiteX4" fmla="*/ 985234 w 2253803"/>
                    <a:gd name="connsiteY4" fmla="*/ 317786 h 1787884"/>
                    <a:gd name="connsiteX5" fmla="*/ 1126901 w 2253803"/>
                    <a:gd name="connsiteY5" fmla="*/ 176119 h 1787884"/>
                    <a:gd name="connsiteX6" fmla="*/ 1268568 w 2253803"/>
                    <a:gd name="connsiteY6" fmla="*/ 317786 h 1787884"/>
                    <a:gd name="connsiteX7" fmla="*/ 1227075 w 2253803"/>
                    <a:gd name="connsiteY7" fmla="*/ 417960 h 1787884"/>
                    <a:gd name="connsiteX8" fmla="*/ 1195481 w 2253803"/>
                    <a:gd name="connsiteY8" fmla="*/ 439261 h 1787884"/>
                    <a:gd name="connsiteX9" fmla="*/ 1225961 w 2253803"/>
                    <a:gd name="connsiteY9" fmla="*/ 834679 h 1787884"/>
                    <a:gd name="connsiteX10" fmla="*/ 1764166 w 2253803"/>
                    <a:gd name="connsiteY10" fmla="*/ 7554 h 1787884"/>
                    <a:gd name="connsiteX11" fmla="*/ 1889341 w 2253803"/>
                    <a:gd name="connsiteY11" fmla="*/ 75497 h 1787884"/>
                    <a:gd name="connsiteX12" fmla="*/ 2253803 w 2253803"/>
                    <a:gd name="connsiteY12" fmla="*/ 760968 h 1787884"/>
                    <a:gd name="connsiteX13" fmla="*/ 2253803 w 2253803"/>
                    <a:gd name="connsiteY13" fmla="*/ 1718042 h 1787884"/>
                    <a:gd name="connsiteX14" fmla="*/ 0 w 2253803"/>
                    <a:gd name="connsiteY14" fmla="*/ 1743800 h 1787884"/>
                    <a:gd name="connsiteX15" fmla="*/ 0 w 2253803"/>
                    <a:gd name="connsiteY15" fmla="*/ 760968 h 1787884"/>
                    <a:gd name="connsiteX16" fmla="*/ 364462 w 2253803"/>
                    <a:gd name="connsiteY16" fmla="*/ 75497 h 1787884"/>
                    <a:gd name="connsiteX17" fmla="*/ 503555 w 2253803"/>
                    <a:gd name="connsiteY17" fmla="*/ 0 h 1787884"/>
                    <a:gd name="connsiteX0" fmla="*/ 503555 w 2253803"/>
                    <a:gd name="connsiteY0" fmla="*/ 0 h 1745449"/>
                    <a:gd name="connsiteX1" fmla="*/ 1012601 w 2253803"/>
                    <a:gd name="connsiteY1" fmla="*/ 814508 h 1745449"/>
                    <a:gd name="connsiteX2" fmla="*/ 1058321 w 2253803"/>
                    <a:gd name="connsiteY2" fmla="*/ 439261 h 1745449"/>
                    <a:gd name="connsiteX3" fmla="*/ 1026727 w 2253803"/>
                    <a:gd name="connsiteY3" fmla="*/ 417960 h 1745449"/>
                    <a:gd name="connsiteX4" fmla="*/ 985234 w 2253803"/>
                    <a:gd name="connsiteY4" fmla="*/ 317786 h 1745449"/>
                    <a:gd name="connsiteX5" fmla="*/ 1126901 w 2253803"/>
                    <a:gd name="connsiteY5" fmla="*/ 176119 h 1745449"/>
                    <a:gd name="connsiteX6" fmla="*/ 1268568 w 2253803"/>
                    <a:gd name="connsiteY6" fmla="*/ 317786 h 1745449"/>
                    <a:gd name="connsiteX7" fmla="*/ 1227075 w 2253803"/>
                    <a:gd name="connsiteY7" fmla="*/ 417960 h 1745449"/>
                    <a:gd name="connsiteX8" fmla="*/ 1195481 w 2253803"/>
                    <a:gd name="connsiteY8" fmla="*/ 439261 h 1745449"/>
                    <a:gd name="connsiteX9" fmla="*/ 1225961 w 2253803"/>
                    <a:gd name="connsiteY9" fmla="*/ 834679 h 1745449"/>
                    <a:gd name="connsiteX10" fmla="*/ 1764166 w 2253803"/>
                    <a:gd name="connsiteY10" fmla="*/ 7554 h 1745449"/>
                    <a:gd name="connsiteX11" fmla="*/ 1889341 w 2253803"/>
                    <a:gd name="connsiteY11" fmla="*/ 75497 h 1745449"/>
                    <a:gd name="connsiteX12" fmla="*/ 2253803 w 2253803"/>
                    <a:gd name="connsiteY12" fmla="*/ 760968 h 1745449"/>
                    <a:gd name="connsiteX13" fmla="*/ 2253803 w 2253803"/>
                    <a:gd name="connsiteY13" fmla="*/ 1718042 h 1745449"/>
                    <a:gd name="connsiteX14" fmla="*/ 0 w 2253803"/>
                    <a:gd name="connsiteY14" fmla="*/ 1743800 h 1745449"/>
                    <a:gd name="connsiteX15" fmla="*/ 0 w 2253803"/>
                    <a:gd name="connsiteY15" fmla="*/ 760968 h 1745449"/>
                    <a:gd name="connsiteX16" fmla="*/ 364462 w 2253803"/>
                    <a:gd name="connsiteY16" fmla="*/ 75497 h 1745449"/>
                    <a:gd name="connsiteX17" fmla="*/ 503555 w 2253803"/>
                    <a:gd name="connsiteY17" fmla="*/ 0 h 1745449"/>
                    <a:gd name="connsiteX0" fmla="*/ 503555 w 2253803"/>
                    <a:gd name="connsiteY0" fmla="*/ 0 h 1735415"/>
                    <a:gd name="connsiteX1" fmla="*/ 1012601 w 2253803"/>
                    <a:gd name="connsiteY1" fmla="*/ 814508 h 1735415"/>
                    <a:gd name="connsiteX2" fmla="*/ 1058321 w 2253803"/>
                    <a:gd name="connsiteY2" fmla="*/ 439261 h 1735415"/>
                    <a:gd name="connsiteX3" fmla="*/ 1026727 w 2253803"/>
                    <a:gd name="connsiteY3" fmla="*/ 417960 h 1735415"/>
                    <a:gd name="connsiteX4" fmla="*/ 985234 w 2253803"/>
                    <a:gd name="connsiteY4" fmla="*/ 317786 h 1735415"/>
                    <a:gd name="connsiteX5" fmla="*/ 1126901 w 2253803"/>
                    <a:gd name="connsiteY5" fmla="*/ 176119 h 1735415"/>
                    <a:gd name="connsiteX6" fmla="*/ 1268568 w 2253803"/>
                    <a:gd name="connsiteY6" fmla="*/ 317786 h 1735415"/>
                    <a:gd name="connsiteX7" fmla="*/ 1227075 w 2253803"/>
                    <a:gd name="connsiteY7" fmla="*/ 417960 h 1735415"/>
                    <a:gd name="connsiteX8" fmla="*/ 1195481 w 2253803"/>
                    <a:gd name="connsiteY8" fmla="*/ 439261 h 1735415"/>
                    <a:gd name="connsiteX9" fmla="*/ 1225961 w 2253803"/>
                    <a:gd name="connsiteY9" fmla="*/ 834679 h 1735415"/>
                    <a:gd name="connsiteX10" fmla="*/ 1764166 w 2253803"/>
                    <a:gd name="connsiteY10" fmla="*/ 7554 h 1735415"/>
                    <a:gd name="connsiteX11" fmla="*/ 1889341 w 2253803"/>
                    <a:gd name="connsiteY11" fmla="*/ 75497 h 1735415"/>
                    <a:gd name="connsiteX12" fmla="*/ 2253803 w 2253803"/>
                    <a:gd name="connsiteY12" fmla="*/ 760968 h 1735415"/>
                    <a:gd name="connsiteX13" fmla="*/ 2253803 w 2253803"/>
                    <a:gd name="connsiteY13" fmla="*/ 1718042 h 1735415"/>
                    <a:gd name="connsiteX14" fmla="*/ 5817 w 2253803"/>
                    <a:gd name="connsiteY14" fmla="*/ 1708902 h 1735415"/>
                    <a:gd name="connsiteX15" fmla="*/ 0 w 2253803"/>
                    <a:gd name="connsiteY15" fmla="*/ 760968 h 1735415"/>
                    <a:gd name="connsiteX16" fmla="*/ 364462 w 2253803"/>
                    <a:gd name="connsiteY16" fmla="*/ 75497 h 1735415"/>
                    <a:gd name="connsiteX17" fmla="*/ 503555 w 2253803"/>
                    <a:gd name="connsiteY17" fmla="*/ 0 h 1735415"/>
                    <a:gd name="connsiteX0" fmla="*/ 503555 w 2253803"/>
                    <a:gd name="connsiteY0" fmla="*/ 0 h 1743019"/>
                    <a:gd name="connsiteX1" fmla="*/ 1012601 w 2253803"/>
                    <a:gd name="connsiteY1" fmla="*/ 814508 h 1743019"/>
                    <a:gd name="connsiteX2" fmla="*/ 1058321 w 2253803"/>
                    <a:gd name="connsiteY2" fmla="*/ 439261 h 1743019"/>
                    <a:gd name="connsiteX3" fmla="*/ 1026727 w 2253803"/>
                    <a:gd name="connsiteY3" fmla="*/ 417960 h 1743019"/>
                    <a:gd name="connsiteX4" fmla="*/ 985234 w 2253803"/>
                    <a:gd name="connsiteY4" fmla="*/ 317786 h 1743019"/>
                    <a:gd name="connsiteX5" fmla="*/ 1126901 w 2253803"/>
                    <a:gd name="connsiteY5" fmla="*/ 176119 h 1743019"/>
                    <a:gd name="connsiteX6" fmla="*/ 1268568 w 2253803"/>
                    <a:gd name="connsiteY6" fmla="*/ 317786 h 1743019"/>
                    <a:gd name="connsiteX7" fmla="*/ 1227075 w 2253803"/>
                    <a:gd name="connsiteY7" fmla="*/ 417960 h 1743019"/>
                    <a:gd name="connsiteX8" fmla="*/ 1195481 w 2253803"/>
                    <a:gd name="connsiteY8" fmla="*/ 439261 h 1743019"/>
                    <a:gd name="connsiteX9" fmla="*/ 1225961 w 2253803"/>
                    <a:gd name="connsiteY9" fmla="*/ 834679 h 1743019"/>
                    <a:gd name="connsiteX10" fmla="*/ 1764166 w 2253803"/>
                    <a:gd name="connsiteY10" fmla="*/ 7554 h 1743019"/>
                    <a:gd name="connsiteX11" fmla="*/ 1889341 w 2253803"/>
                    <a:gd name="connsiteY11" fmla="*/ 75497 h 1743019"/>
                    <a:gd name="connsiteX12" fmla="*/ 2253803 w 2253803"/>
                    <a:gd name="connsiteY12" fmla="*/ 760968 h 1743019"/>
                    <a:gd name="connsiteX13" fmla="*/ 2253803 w 2253803"/>
                    <a:gd name="connsiteY13" fmla="*/ 1718042 h 1743019"/>
                    <a:gd name="connsiteX14" fmla="*/ 17450 w 2253803"/>
                    <a:gd name="connsiteY14" fmla="*/ 1737983 h 1743019"/>
                    <a:gd name="connsiteX15" fmla="*/ 0 w 2253803"/>
                    <a:gd name="connsiteY15" fmla="*/ 760968 h 1743019"/>
                    <a:gd name="connsiteX16" fmla="*/ 364462 w 2253803"/>
                    <a:gd name="connsiteY16" fmla="*/ 75497 h 1743019"/>
                    <a:gd name="connsiteX17" fmla="*/ 503555 w 2253803"/>
                    <a:gd name="connsiteY17" fmla="*/ 0 h 1743019"/>
                    <a:gd name="connsiteX0" fmla="*/ 503555 w 2253803"/>
                    <a:gd name="connsiteY0" fmla="*/ 0 h 1749046"/>
                    <a:gd name="connsiteX1" fmla="*/ 1012601 w 2253803"/>
                    <a:gd name="connsiteY1" fmla="*/ 814508 h 1749046"/>
                    <a:gd name="connsiteX2" fmla="*/ 1058321 w 2253803"/>
                    <a:gd name="connsiteY2" fmla="*/ 439261 h 1749046"/>
                    <a:gd name="connsiteX3" fmla="*/ 1026727 w 2253803"/>
                    <a:gd name="connsiteY3" fmla="*/ 417960 h 1749046"/>
                    <a:gd name="connsiteX4" fmla="*/ 985234 w 2253803"/>
                    <a:gd name="connsiteY4" fmla="*/ 317786 h 1749046"/>
                    <a:gd name="connsiteX5" fmla="*/ 1126901 w 2253803"/>
                    <a:gd name="connsiteY5" fmla="*/ 176119 h 1749046"/>
                    <a:gd name="connsiteX6" fmla="*/ 1268568 w 2253803"/>
                    <a:gd name="connsiteY6" fmla="*/ 317786 h 1749046"/>
                    <a:gd name="connsiteX7" fmla="*/ 1227075 w 2253803"/>
                    <a:gd name="connsiteY7" fmla="*/ 417960 h 1749046"/>
                    <a:gd name="connsiteX8" fmla="*/ 1195481 w 2253803"/>
                    <a:gd name="connsiteY8" fmla="*/ 439261 h 1749046"/>
                    <a:gd name="connsiteX9" fmla="*/ 1225961 w 2253803"/>
                    <a:gd name="connsiteY9" fmla="*/ 834679 h 1749046"/>
                    <a:gd name="connsiteX10" fmla="*/ 1764166 w 2253803"/>
                    <a:gd name="connsiteY10" fmla="*/ 7554 h 1749046"/>
                    <a:gd name="connsiteX11" fmla="*/ 1889341 w 2253803"/>
                    <a:gd name="connsiteY11" fmla="*/ 75497 h 1749046"/>
                    <a:gd name="connsiteX12" fmla="*/ 2253803 w 2253803"/>
                    <a:gd name="connsiteY12" fmla="*/ 760968 h 1749046"/>
                    <a:gd name="connsiteX13" fmla="*/ 2253803 w 2253803"/>
                    <a:gd name="connsiteY13" fmla="*/ 1718042 h 1749046"/>
                    <a:gd name="connsiteX14" fmla="*/ 17450 w 2253803"/>
                    <a:gd name="connsiteY14" fmla="*/ 1737983 h 1749046"/>
                    <a:gd name="connsiteX15" fmla="*/ 0 w 2253803"/>
                    <a:gd name="connsiteY15" fmla="*/ 760968 h 1749046"/>
                    <a:gd name="connsiteX16" fmla="*/ 364462 w 2253803"/>
                    <a:gd name="connsiteY16" fmla="*/ 75497 h 1749046"/>
                    <a:gd name="connsiteX17" fmla="*/ 503555 w 2253803"/>
                    <a:gd name="connsiteY17" fmla="*/ 0 h 1749046"/>
                    <a:gd name="connsiteX0" fmla="*/ 503555 w 2253803"/>
                    <a:gd name="connsiteY0" fmla="*/ 0 h 1753649"/>
                    <a:gd name="connsiteX1" fmla="*/ 1012601 w 2253803"/>
                    <a:gd name="connsiteY1" fmla="*/ 814508 h 1753649"/>
                    <a:gd name="connsiteX2" fmla="*/ 1058321 w 2253803"/>
                    <a:gd name="connsiteY2" fmla="*/ 439261 h 1753649"/>
                    <a:gd name="connsiteX3" fmla="*/ 1026727 w 2253803"/>
                    <a:gd name="connsiteY3" fmla="*/ 417960 h 1753649"/>
                    <a:gd name="connsiteX4" fmla="*/ 985234 w 2253803"/>
                    <a:gd name="connsiteY4" fmla="*/ 317786 h 1753649"/>
                    <a:gd name="connsiteX5" fmla="*/ 1126901 w 2253803"/>
                    <a:gd name="connsiteY5" fmla="*/ 176119 h 1753649"/>
                    <a:gd name="connsiteX6" fmla="*/ 1268568 w 2253803"/>
                    <a:gd name="connsiteY6" fmla="*/ 317786 h 1753649"/>
                    <a:gd name="connsiteX7" fmla="*/ 1227075 w 2253803"/>
                    <a:gd name="connsiteY7" fmla="*/ 417960 h 1753649"/>
                    <a:gd name="connsiteX8" fmla="*/ 1195481 w 2253803"/>
                    <a:gd name="connsiteY8" fmla="*/ 439261 h 1753649"/>
                    <a:gd name="connsiteX9" fmla="*/ 1225961 w 2253803"/>
                    <a:gd name="connsiteY9" fmla="*/ 834679 h 1753649"/>
                    <a:gd name="connsiteX10" fmla="*/ 1764166 w 2253803"/>
                    <a:gd name="connsiteY10" fmla="*/ 7554 h 1753649"/>
                    <a:gd name="connsiteX11" fmla="*/ 1889341 w 2253803"/>
                    <a:gd name="connsiteY11" fmla="*/ 75497 h 1753649"/>
                    <a:gd name="connsiteX12" fmla="*/ 2253803 w 2253803"/>
                    <a:gd name="connsiteY12" fmla="*/ 760968 h 1753649"/>
                    <a:gd name="connsiteX13" fmla="*/ 2253803 w 2253803"/>
                    <a:gd name="connsiteY13" fmla="*/ 1718042 h 1753649"/>
                    <a:gd name="connsiteX14" fmla="*/ 17450 w 2253803"/>
                    <a:gd name="connsiteY14" fmla="*/ 1737983 h 1753649"/>
                    <a:gd name="connsiteX15" fmla="*/ 0 w 2253803"/>
                    <a:gd name="connsiteY15" fmla="*/ 760968 h 1753649"/>
                    <a:gd name="connsiteX16" fmla="*/ 364462 w 2253803"/>
                    <a:gd name="connsiteY16" fmla="*/ 75497 h 1753649"/>
                    <a:gd name="connsiteX17" fmla="*/ 503555 w 2253803"/>
                    <a:gd name="connsiteY17" fmla="*/ 0 h 1753649"/>
                    <a:gd name="connsiteX0" fmla="*/ 503555 w 2253803"/>
                    <a:gd name="connsiteY0" fmla="*/ 0 h 1748567"/>
                    <a:gd name="connsiteX1" fmla="*/ 1012601 w 2253803"/>
                    <a:gd name="connsiteY1" fmla="*/ 814508 h 1748567"/>
                    <a:gd name="connsiteX2" fmla="*/ 1058321 w 2253803"/>
                    <a:gd name="connsiteY2" fmla="*/ 439261 h 1748567"/>
                    <a:gd name="connsiteX3" fmla="*/ 1026727 w 2253803"/>
                    <a:gd name="connsiteY3" fmla="*/ 417960 h 1748567"/>
                    <a:gd name="connsiteX4" fmla="*/ 985234 w 2253803"/>
                    <a:gd name="connsiteY4" fmla="*/ 317786 h 1748567"/>
                    <a:gd name="connsiteX5" fmla="*/ 1126901 w 2253803"/>
                    <a:gd name="connsiteY5" fmla="*/ 176119 h 1748567"/>
                    <a:gd name="connsiteX6" fmla="*/ 1268568 w 2253803"/>
                    <a:gd name="connsiteY6" fmla="*/ 317786 h 1748567"/>
                    <a:gd name="connsiteX7" fmla="*/ 1227075 w 2253803"/>
                    <a:gd name="connsiteY7" fmla="*/ 417960 h 1748567"/>
                    <a:gd name="connsiteX8" fmla="*/ 1195481 w 2253803"/>
                    <a:gd name="connsiteY8" fmla="*/ 439261 h 1748567"/>
                    <a:gd name="connsiteX9" fmla="*/ 1225961 w 2253803"/>
                    <a:gd name="connsiteY9" fmla="*/ 834679 h 1748567"/>
                    <a:gd name="connsiteX10" fmla="*/ 1764166 w 2253803"/>
                    <a:gd name="connsiteY10" fmla="*/ 7554 h 1748567"/>
                    <a:gd name="connsiteX11" fmla="*/ 1889341 w 2253803"/>
                    <a:gd name="connsiteY11" fmla="*/ 75497 h 1748567"/>
                    <a:gd name="connsiteX12" fmla="*/ 2253803 w 2253803"/>
                    <a:gd name="connsiteY12" fmla="*/ 760968 h 1748567"/>
                    <a:gd name="connsiteX13" fmla="*/ 2253803 w 2253803"/>
                    <a:gd name="connsiteY13" fmla="*/ 1718042 h 1748567"/>
                    <a:gd name="connsiteX14" fmla="*/ 17450 w 2253803"/>
                    <a:gd name="connsiteY14" fmla="*/ 1737983 h 1748567"/>
                    <a:gd name="connsiteX15" fmla="*/ 0 w 2253803"/>
                    <a:gd name="connsiteY15" fmla="*/ 760968 h 1748567"/>
                    <a:gd name="connsiteX16" fmla="*/ 364462 w 2253803"/>
                    <a:gd name="connsiteY16" fmla="*/ 75497 h 1748567"/>
                    <a:gd name="connsiteX17" fmla="*/ 503555 w 2253803"/>
                    <a:gd name="connsiteY17" fmla="*/ 0 h 17485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253803" h="1748567">
                      <a:moveTo>
                        <a:pt x="503555" y="0"/>
                      </a:moveTo>
                      <a:lnTo>
                        <a:pt x="1012601" y="814508"/>
                      </a:lnTo>
                      <a:lnTo>
                        <a:pt x="1058321" y="439261"/>
                      </a:lnTo>
                      <a:lnTo>
                        <a:pt x="1026727" y="417960"/>
                      </a:lnTo>
                      <a:cubicBezTo>
                        <a:pt x="1001091" y="392323"/>
                        <a:pt x="985234" y="356907"/>
                        <a:pt x="985234" y="317786"/>
                      </a:cubicBezTo>
                      <a:cubicBezTo>
                        <a:pt x="985234" y="239545"/>
                        <a:pt x="1048660" y="176119"/>
                        <a:pt x="1126901" y="176119"/>
                      </a:cubicBezTo>
                      <a:cubicBezTo>
                        <a:pt x="1205142" y="176119"/>
                        <a:pt x="1268568" y="239545"/>
                        <a:pt x="1268568" y="317786"/>
                      </a:cubicBezTo>
                      <a:cubicBezTo>
                        <a:pt x="1268568" y="356907"/>
                        <a:pt x="1252712" y="392323"/>
                        <a:pt x="1227075" y="417960"/>
                      </a:cubicBezTo>
                      <a:lnTo>
                        <a:pt x="1195481" y="439261"/>
                      </a:lnTo>
                      <a:lnTo>
                        <a:pt x="1225961" y="834679"/>
                      </a:lnTo>
                      <a:lnTo>
                        <a:pt x="1764166" y="7554"/>
                      </a:lnTo>
                      <a:lnTo>
                        <a:pt x="1889341" y="75497"/>
                      </a:lnTo>
                      <a:cubicBezTo>
                        <a:pt x="2109231" y="224052"/>
                        <a:pt x="2253803" y="475627"/>
                        <a:pt x="2253803" y="760968"/>
                      </a:cubicBezTo>
                      <a:lnTo>
                        <a:pt x="2253803" y="1718042"/>
                      </a:lnTo>
                      <a:cubicBezTo>
                        <a:pt x="1409888" y="1747815"/>
                        <a:pt x="685214" y="1758474"/>
                        <a:pt x="17450" y="1737983"/>
                      </a:cubicBezTo>
                      <a:lnTo>
                        <a:pt x="0" y="760968"/>
                      </a:lnTo>
                      <a:cubicBezTo>
                        <a:pt x="0" y="475627"/>
                        <a:pt x="144572" y="224052"/>
                        <a:pt x="364462" y="75497"/>
                      </a:cubicBezTo>
                      <a:lnTo>
                        <a:pt x="503555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PayPal Sans Big" charset="0"/>
                    <a:ea typeface="PayPal Sans Big" charset="0"/>
                    <a:cs typeface="PayPal Sans Big" charset="0"/>
                  </a:endParaRPr>
                </a:p>
              </p:txBody>
            </p:sp>
            <p:grpSp>
              <p:nvGrpSpPr>
                <p:cNvPr id="61" name="Group 60">
                  <a:extLst>
                    <a:ext uri="{FF2B5EF4-FFF2-40B4-BE49-F238E27FC236}">
                      <a16:creationId xmlns:a16="http://schemas.microsoft.com/office/drawing/2014/main" id="{F83ECE9B-A6CC-1C4C-A8EF-8E283EE16004}"/>
                    </a:ext>
                  </a:extLst>
                </p:cNvPr>
                <p:cNvGrpSpPr/>
                <p:nvPr/>
              </p:nvGrpSpPr>
              <p:grpSpPr>
                <a:xfrm>
                  <a:off x="3138964" y="458432"/>
                  <a:ext cx="1156953" cy="1464228"/>
                  <a:chOff x="3249445" y="1137903"/>
                  <a:chExt cx="2311292" cy="2925153"/>
                </a:xfrm>
                <a:grpFill/>
              </p:grpSpPr>
              <p:sp>
                <p:nvSpPr>
                  <p:cNvPr id="68" name="Freeform 67">
                    <a:extLst>
                      <a:ext uri="{FF2B5EF4-FFF2-40B4-BE49-F238E27FC236}">
                        <a16:creationId xmlns:a16="http://schemas.microsoft.com/office/drawing/2014/main" id="{2B31F823-1DFD-5241-A5EE-37783BE38C58}"/>
                      </a:ext>
                    </a:extLst>
                  </p:cNvPr>
                  <p:cNvSpPr/>
                  <p:nvPr/>
                </p:nvSpPr>
                <p:spPr>
                  <a:xfrm>
                    <a:off x="3249445" y="1137903"/>
                    <a:ext cx="2311292" cy="2925153"/>
                  </a:xfrm>
                  <a:custGeom>
                    <a:avLst/>
                    <a:gdLst>
                      <a:gd name="connsiteX0" fmla="*/ 1691238 w 2311292"/>
                      <a:gd name="connsiteY0" fmla="*/ 538892 h 2925153"/>
                      <a:gd name="connsiteX1" fmla="*/ 1618609 w 2311292"/>
                      <a:gd name="connsiteY1" fmla="*/ 624220 h 2925153"/>
                      <a:gd name="connsiteX2" fmla="*/ 507359 w 2311292"/>
                      <a:gd name="connsiteY2" fmla="*/ 808370 h 2925153"/>
                      <a:gd name="connsiteX3" fmla="*/ 208909 w 2311292"/>
                      <a:gd name="connsiteY3" fmla="*/ 1119522 h 2925153"/>
                      <a:gd name="connsiteX4" fmla="*/ 259709 w 2311292"/>
                      <a:gd name="connsiteY4" fmla="*/ 1510047 h 2925153"/>
                      <a:gd name="connsiteX5" fmla="*/ 100959 w 2311292"/>
                      <a:gd name="connsiteY5" fmla="*/ 1697372 h 2925153"/>
                      <a:gd name="connsiteX6" fmla="*/ 462909 w 2311292"/>
                      <a:gd name="connsiteY6" fmla="*/ 2186322 h 2925153"/>
                      <a:gd name="connsiteX7" fmla="*/ 1113784 w 2311292"/>
                      <a:gd name="connsiteY7" fmla="*/ 2834020 h 2925153"/>
                      <a:gd name="connsiteX8" fmla="*/ 1850384 w 2311292"/>
                      <a:gd name="connsiteY8" fmla="*/ 2176795 h 2925153"/>
                      <a:gd name="connsiteX9" fmla="*/ 2224238 w 2311292"/>
                      <a:gd name="connsiteY9" fmla="*/ 1626728 h 2925153"/>
                      <a:gd name="connsiteX10" fmla="*/ 2051202 w 2311292"/>
                      <a:gd name="connsiteY10" fmla="*/ 1506077 h 2925153"/>
                      <a:gd name="connsiteX11" fmla="*/ 2104384 w 2311292"/>
                      <a:gd name="connsiteY11" fmla="*/ 878220 h 2925153"/>
                      <a:gd name="connsiteX12" fmla="*/ 1691238 w 2311292"/>
                      <a:gd name="connsiteY12" fmla="*/ 538892 h 2925153"/>
                      <a:gd name="connsiteX13" fmla="*/ 1155593 w 2311292"/>
                      <a:gd name="connsiteY13" fmla="*/ 113 h 2925153"/>
                      <a:gd name="connsiteX14" fmla="*/ 2064236 w 2311292"/>
                      <a:gd name="connsiteY14" fmla="*/ 525797 h 2925153"/>
                      <a:gd name="connsiteX15" fmla="*/ 2176948 w 2311292"/>
                      <a:gd name="connsiteY15" fmla="*/ 1341455 h 2925153"/>
                      <a:gd name="connsiteX16" fmla="*/ 1932156 w 2311292"/>
                      <a:gd name="connsiteY16" fmla="*/ 2210134 h 2925153"/>
                      <a:gd name="connsiteX17" fmla="*/ 1199206 w 2311292"/>
                      <a:gd name="connsiteY17" fmla="*/ 2924985 h 2925153"/>
                      <a:gd name="connsiteX18" fmla="*/ 382756 w 2311292"/>
                      <a:gd name="connsiteY18" fmla="*/ 2202198 h 2925153"/>
                      <a:gd name="connsiteX19" fmla="*/ 149076 w 2311292"/>
                      <a:gd name="connsiteY19" fmla="*/ 1335422 h 2925153"/>
                      <a:gd name="connsiteX20" fmla="*/ 1155593 w 2311292"/>
                      <a:gd name="connsiteY20" fmla="*/ 113 h 2925153"/>
                      <a:gd name="connsiteX0" fmla="*/ 1691238 w 2311292"/>
                      <a:gd name="connsiteY0" fmla="*/ 538892 h 2925153"/>
                      <a:gd name="connsiteX1" fmla="*/ 1618609 w 2311292"/>
                      <a:gd name="connsiteY1" fmla="*/ 624220 h 2925153"/>
                      <a:gd name="connsiteX2" fmla="*/ 507359 w 2311292"/>
                      <a:gd name="connsiteY2" fmla="*/ 808370 h 2925153"/>
                      <a:gd name="connsiteX3" fmla="*/ 208909 w 2311292"/>
                      <a:gd name="connsiteY3" fmla="*/ 1119522 h 2925153"/>
                      <a:gd name="connsiteX4" fmla="*/ 259709 w 2311292"/>
                      <a:gd name="connsiteY4" fmla="*/ 1510047 h 2925153"/>
                      <a:gd name="connsiteX5" fmla="*/ 100959 w 2311292"/>
                      <a:gd name="connsiteY5" fmla="*/ 1697372 h 2925153"/>
                      <a:gd name="connsiteX6" fmla="*/ 462909 w 2311292"/>
                      <a:gd name="connsiteY6" fmla="*/ 2186322 h 2925153"/>
                      <a:gd name="connsiteX7" fmla="*/ 1113784 w 2311292"/>
                      <a:gd name="connsiteY7" fmla="*/ 2834020 h 2925153"/>
                      <a:gd name="connsiteX8" fmla="*/ 1850384 w 2311292"/>
                      <a:gd name="connsiteY8" fmla="*/ 2176795 h 2925153"/>
                      <a:gd name="connsiteX9" fmla="*/ 2224238 w 2311292"/>
                      <a:gd name="connsiteY9" fmla="*/ 1626728 h 2925153"/>
                      <a:gd name="connsiteX10" fmla="*/ 2051202 w 2311292"/>
                      <a:gd name="connsiteY10" fmla="*/ 1506077 h 2925153"/>
                      <a:gd name="connsiteX11" fmla="*/ 2104384 w 2311292"/>
                      <a:gd name="connsiteY11" fmla="*/ 878220 h 2925153"/>
                      <a:gd name="connsiteX12" fmla="*/ 1691238 w 2311292"/>
                      <a:gd name="connsiteY12" fmla="*/ 538892 h 2925153"/>
                      <a:gd name="connsiteX13" fmla="*/ 1155593 w 2311292"/>
                      <a:gd name="connsiteY13" fmla="*/ 113 h 2925153"/>
                      <a:gd name="connsiteX14" fmla="*/ 2064236 w 2311292"/>
                      <a:gd name="connsiteY14" fmla="*/ 525797 h 2925153"/>
                      <a:gd name="connsiteX15" fmla="*/ 2176948 w 2311292"/>
                      <a:gd name="connsiteY15" fmla="*/ 1341455 h 2925153"/>
                      <a:gd name="connsiteX16" fmla="*/ 1932156 w 2311292"/>
                      <a:gd name="connsiteY16" fmla="*/ 2210134 h 2925153"/>
                      <a:gd name="connsiteX17" fmla="*/ 1199206 w 2311292"/>
                      <a:gd name="connsiteY17" fmla="*/ 2924985 h 2925153"/>
                      <a:gd name="connsiteX18" fmla="*/ 382756 w 2311292"/>
                      <a:gd name="connsiteY18" fmla="*/ 2202198 h 2925153"/>
                      <a:gd name="connsiteX19" fmla="*/ 149076 w 2311292"/>
                      <a:gd name="connsiteY19" fmla="*/ 1335422 h 2925153"/>
                      <a:gd name="connsiteX20" fmla="*/ 1155593 w 2311292"/>
                      <a:gd name="connsiteY20" fmla="*/ 113 h 2925153"/>
                      <a:gd name="connsiteX0" fmla="*/ 1691238 w 2311292"/>
                      <a:gd name="connsiteY0" fmla="*/ 538892 h 2925153"/>
                      <a:gd name="connsiteX1" fmla="*/ 1618609 w 2311292"/>
                      <a:gd name="connsiteY1" fmla="*/ 624220 h 2925153"/>
                      <a:gd name="connsiteX2" fmla="*/ 507359 w 2311292"/>
                      <a:gd name="connsiteY2" fmla="*/ 808370 h 2925153"/>
                      <a:gd name="connsiteX3" fmla="*/ 208909 w 2311292"/>
                      <a:gd name="connsiteY3" fmla="*/ 1119522 h 2925153"/>
                      <a:gd name="connsiteX4" fmla="*/ 259709 w 2311292"/>
                      <a:gd name="connsiteY4" fmla="*/ 1510047 h 2925153"/>
                      <a:gd name="connsiteX5" fmla="*/ 100959 w 2311292"/>
                      <a:gd name="connsiteY5" fmla="*/ 1697372 h 2925153"/>
                      <a:gd name="connsiteX6" fmla="*/ 462909 w 2311292"/>
                      <a:gd name="connsiteY6" fmla="*/ 2186322 h 2925153"/>
                      <a:gd name="connsiteX7" fmla="*/ 1113784 w 2311292"/>
                      <a:gd name="connsiteY7" fmla="*/ 2834020 h 2925153"/>
                      <a:gd name="connsiteX8" fmla="*/ 1850384 w 2311292"/>
                      <a:gd name="connsiteY8" fmla="*/ 2176795 h 2925153"/>
                      <a:gd name="connsiteX9" fmla="*/ 2224238 w 2311292"/>
                      <a:gd name="connsiteY9" fmla="*/ 1626728 h 2925153"/>
                      <a:gd name="connsiteX10" fmla="*/ 2051202 w 2311292"/>
                      <a:gd name="connsiteY10" fmla="*/ 1506077 h 2925153"/>
                      <a:gd name="connsiteX11" fmla="*/ 2104384 w 2311292"/>
                      <a:gd name="connsiteY11" fmla="*/ 878220 h 2925153"/>
                      <a:gd name="connsiteX12" fmla="*/ 1691238 w 2311292"/>
                      <a:gd name="connsiteY12" fmla="*/ 538892 h 2925153"/>
                      <a:gd name="connsiteX13" fmla="*/ 1155593 w 2311292"/>
                      <a:gd name="connsiteY13" fmla="*/ 113 h 2925153"/>
                      <a:gd name="connsiteX14" fmla="*/ 2064236 w 2311292"/>
                      <a:gd name="connsiteY14" fmla="*/ 525797 h 2925153"/>
                      <a:gd name="connsiteX15" fmla="*/ 2176948 w 2311292"/>
                      <a:gd name="connsiteY15" fmla="*/ 1341455 h 2925153"/>
                      <a:gd name="connsiteX16" fmla="*/ 1932156 w 2311292"/>
                      <a:gd name="connsiteY16" fmla="*/ 2210134 h 2925153"/>
                      <a:gd name="connsiteX17" fmla="*/ 1199206 w 2311292"/>
                      <a:gd name="connsiteY17" fmla="*/ 2924985 h 2925153"/>
                      <a:gd name="connsiteX18" fmla="*/ 382756 w 2311292"/>
                      <a:gd name="connsiteY18" fmla="*/ 2202198 h 2925153"/>
                      <a:gd name="connsiteX19" fmla="*/ 149076 w 2311292"/>
                      <a:gd name="connsiteY19" fmla="*/ 1335422 h 2925153"/>
                      <a:gd name="connsiteX20" fmla="*/ 1155593 w 2311292"/>
                      <a:gd name="connsiteY20" fmla="*/ 113 h 2925153"/>
                      <a:gd name="connsiteX0" fmla="*/ 1691238 w 2311292"/>
                      <a:gd name="connsiteY0" fmla="*/ 538892 h 2925153"/>
                      <a:gd name="connsiteX1" fmla="*/ 507359 w 2311292"/>
                      <a:gd name="connsiteY1" fmla="*/ 808370 h 2925153"/>
                      <a:gd name="connsiteX2" fmla="*/ 208909 w 2311292"/>
                      <a:gd name="connsiteY2" fmla="*/ 1119522 h 2925153"/>
                      <a:gd name="connsiteX3" fmla="*/ 259709 w 2311292"/>
                      <a:gd name="connsiteY3" fmla="*/ 1510047 h 2925153"/>
                      <a:gd name="connsiteX4" fmla="*/ 100959 w 2311292"/>
                      <a:gd name="connsiteY4" fmla="*/ 1697372 h 2925153"/>
                      <a:gd name="connsiteX5" fmla="*/ 462909 w 2311292"/>
                      <a:gd name="connsiteY5" fmla="*/ 2186322 h 2925153"/>
                      <a:gd name="connsiteX6" fmla="*/ 1113784 w 2311292"/>
                      <a:gd name="connsiteY6" fmla="*/ 2834020 h 2925153"/>
                      <a:gd name="connsiteX7" fmla="*/ 1850384 w 2311292"/>
                      <a:gd name="connsiteY7" fmla="*/ 2176795 h 2925153"/>
                      <a:gd name="connsiteX8" fmla="*/ 2224238 w 2311292"/>
                      <a:gd name="connsiteY8" fmla="*/ 1626728 h 2925153"/>
                      <a:gd name="connsiteX9" fmla="*/ 2051202 w 2311292"/>
                      <a:gd name="connsiteY9" fmla="*/ 1506077 h 2925153"/>
                      <a:gd name="connsiteX10" fmla="*/ 2104384 w 2311292"/>
                      <a:gd name="connsiteY10" fmla="*/ 878220 h 2925153"/>
                      <a:gd name="connsiteX11" fmla="*/ 1691238 w 2311292"/>
                      <a:gd name="connsiteY11" fmla="*/ 538892 h 2925153"/>
                      <a:gd name="connsiteX12" fmla="*/ 1155593 w 2311292"/>
                      <a:gd name="connsiteY12" fmla="*/ 113 h 2925153"/>
                      <a:gd name="connsiteX13" fmla="*/ 2064236 w 2311292"/>
                      <a:gd name="connsiteY13" fmla="*/ 525797 h 2925153"/>
                      <a:gd name="connsiteX14" fmla="*/ 2176948 w 2311292"/>
                      <a:gd name="connsiteY14" fmla="*/ 1341455 h 2925153"/>
                      <a:gd name="connsiteX15" fmla="*/ 1932156 w 2311292"/>
                      <a:gd name="connsiteY15" fmla="*/ 2210134 h 2925153"/>
                      <a:gd name="connsiteX16" fmla="*/ 1199206 w 2311292"/>
                      <a:gd name="connsiteY16" fmla="*/ 2924985 h 2925153"/>
                      <a:gd name="connsiteX17" fmla="*/ 382756 w 2311292"/>
                      <a:gd name="connsiteY17" fmla="*/ 2202198 h 2925153"/>
                      <a:gd name="connsiteX18" fmla="*/ 149076 w 2311292"/>
                      <a:gd name="connsiteY18" fmla="*/ 1335422 h 2925153"/>
                      <a:gd name="connsiteX19" fmla="*/ 1155593 w 2311292"/>
                      <a:gd name="connsiteY19" fmla="*/ 113 h 2925153"/>
                      <a:gd name="connsiteX0" fmla="*/ 1691238 w 2311292"/>
                      <a:gd name="connsiteY0" fmla="*/ 538892 h 2925153"/>
                      <a:gd name="connsiteX1" fmla="*/ 507359 w 2311292"/>
                      <a:gd name="connsiteY1" fmla="*/ 808370 h 2925153"/>
                      <a:gd name="connsiteX2" fmla="*/ 208909 w 2311292"/>
                      <a:gd name="connsiteY2" fmla="*/ 1119522 h 2925153"/>
                      <a:gd name="connsiteX3" fmla="*/ 259709 w 2311292"/>
                      <a:gd name="connsiteY3" fmla="*/ 1510047 h 2925153"/>
                      <a:gd name="connsiteX4" fmla="*/ 100959 w 2311292"/>
                      <a:gd name="connsiteY4" fmla="*/ 1697372 h 2925153"/>
                      <a:gd name="connsiteX5" fmla="*/ 462909 w 2311292"/>
                      <a:gd name="connsiteY5" fmla="*/ 2186322 h 2925153"/>
                      <a:gd name="connsiteX6" fmla="*/ 1113784 w 2311292"/>
                      <a:gd name="connsiteY6" fmla="*/ 2834020 h 2925153"/>
                      <a:gd name="connsiteX7" fmla="*/ 1850384 w 2311292"/>
                      <a:gd name="connsiteY7" fmla="*/ 2176795 h 2925153"/>
                      <a:gd name="connsiteX8" fmla="*/ 2224238 w 2311292"/>
                      <a:gd name="connsiteY8" fmla="*/ 1626728 h 2925153"/>
                      <a:gd name="connsiteX9" fmla="*/ 2051202 w 2311292"/>
                      <a:gd name="connsiteY9" fmla="*/ 1506077 h 2925153"/>
                      <a:gd name="connsiteX10" fmla="*/ 2104384 w 2311292"/>
                      <a:gd name="connsiteY10" fmla="*/ 878220 h 2925153"/>
                      <a:gd name="connsiteX11" fmla="*/ 1691238 w 2311292"/>
                      <a:gd name="connsiteY11" fmla="*/ 538892 h 2925153"/>
                      <a:gd name="connsiteX12" fmla="*/ 1155593 w 2311292"/>
                      <a:gd name="connsiteY12" fmla="*/ 113 h 2925153"/>
                      <a:gd name="connsiteX13" fmla="*/ 2064236 w 2311292"/>
                      <a:gd name="connsiteY13" fmla="*/ 525797 h 2925153"/>
                      <a:gd name="connsiteX14" fmla="*/ 2176948 w 2311292"/>
                      <a:gd name="connsiteY14" fmla="*/ 1341455 h 2925153"/>
                      <a:gd name="connsiteX15" fmla="*/ 1932156 w 2311292"/>
                      <a:gd name="connsiteY15" fmla="*/ 2210134 h 2925153"/>
                      <a:gd name="connsiteX16" fmla="*/ 1199206 w 2311292"/>
                      <a:gd name="connsiteY16" fmla="*/ 2924985 h 2925153"/>
                      <a:gd name="connsiteX17" fmla="*/ 382756 w 2311292"/>
                      <a:gd name="connsiteY17" fmla="*/ 2202198 h 2925153"/>
                      <a:gd name="connsiteX18" fmla="*/ 149076 w 2311292"/>
                      <a:gd name="connsiteY18" fmla="*/ 1335422 h 2925153"/>
                      <a:gd name="connsiteX19" fmla="*/ 1155593 w 2311292"/>
                      <a:gd name="connsiteY19" fmla="*/ 113 h 2925153"/>
                      <a:gd name="connsiteX0" fmla="*/ 1691238 w 2311292"/>
                      <a:gd name="connsiteY0" fmla="*/ 538892 h 2925153"/>
                      <a:gd name="connsiteX1" fmla="*/ 507359 w 2311292"/>
                      <a:gd name="connsiteY1" fmla="*/ 808370 h 2925153"/>
                      <a:gd name="connsiteX2" fmla="*/ 208909 w 2311292"/>
                      <a:gd name="connsiteY2" fmla="*/ 1119522 h 2925153"/>
                      <a:gd name="connsiteX3" fmla="*/ 259709 w 2311292"/>
                      <a:gd name="connsiteY3" fmla="*/ 1510047 h 2925153"/>
                      <a:gd name="connsiteX4" fmla="*/ 100959 w 2311292"/>
                      <a:gd name="connsiteY4" fmla="*/ 1697372 h 2925153"/>
                      <a:gd name="connsiteX5" fmla="*/ 462909 w 2311292"/>
                      <a:gd name="connsiteY5" fmla="*/ 2186322 h 2925153"/>
                      <a:gd name="connsiteX6" fmla="*/ 1113784 w 2311292"/>
                      <a:gd name="connsiteY6" fmla="*/ 2834020 h 2925153"/>
                      <a:gd name="connsiteX7" fmla="*/ 1850384 w 2311292"/>
                      <a:gd name="connsiteY7" fmla="*/ 2176795 h 2925153"/>
                      <a:gd name="connsiteX8" fmla="*/ 2224238 w 2311292"/>
                      <a:gd name="connsiteY8" fmla="*/ 1626728 h 2925153"/>
                      <a:gd name="connsiteX9" fmla="*/ 2051202 w 2311292"/>
                      <a:gd name="connsiteY9" fmla="*/ 1506077 h 2925153"/>
                      <a:gd name="connsiteX10" fmla="*/ 2104384 w 2311292"/>
                      <a:gd name="connsiteY10" fmla="*/ 878220 h 2925153"/>
                      <a:gd name="connsiteX11" fmla="*/ 1691238 w 2311292"/>
                      <a:gd name="connsiteY11" fmla="*/ 538892 h 2925153"/>
                      <a:gd name="connsiteX12" fmla="*/ 1155593 w 2311292"/>
                      <a:gd name="connsiteY12" fmla="*/ 113 h 2925153"/>
                      <a:gd name="connsiteX13" fmla="*/ 2064236 w 2311292"/>
                      <a:gd name="connsiteY13" fmla="*/ 525797 h 2925153"/>
                      <a:gd name="connsiteX14" fmla="*/ 2176948 w 2311292"/>
                      <a:gd name="connsiteY14" fmla="*/ 1341455 h 2925153"/>
                      <a:gd name="connsiteX15" fmla="*/ 1932156 w 2311292"/>
                      <a:gd name="connsiteY15" fmla="*/ 2210134 h 2925153"/>
                      <a:gd name="connsiteX16" fmla="*/ 1199206 w 2311292"/>
                      <a:gd name="connsiteY16" fmla="*/ 2924985 h 2925153"/>
                      <a:gd name="connsiteX17" fmla="*/ 382756 w 2311292"/>
                      <a:gd name="connsiteY17" fmla="*/ 2202198 h 2925153"/>
                      <a:gd name="connsiteX18" fmla="*/ 149076 w 2311292"/>
                      <a:gd name="connsiteY18" fmla="*/ 1335422 h 2925153"/>
                      <a:gd name="connsiteX19" fmla="*/ 1155593 w 2311292"/>
                      <a:gd name="connsiteY19" fmla="*/ 113 h 2925153"/>
                      <a:gd name="connsiteX0" fmla="*/ 1691238 w 2311292"/>
                      <a:gd name="connsiteY0" fmla="*/ 538892 h 2925153"/>
                      <a:gd name="connsiteX1" fmla="*/ 507359 w 2311292"/>
                      <a:gd name="connsiteY1" fmla="*/ 808370 h 2925153"/>
                      <a:gd name="connsiteX2" fmla="*/ 208909 w 2311292"/>
                      <a:gd name="connsiteY2" fmla="*/ 1119522 h 2925153"/>
                      <a:gd name="connsiteX3" fmla="*/ 259709 w 2311292"/>
                      <a:gd name="connsiteY3" fmla="*/ 1510047 h 2925153"/>
                      <a:gd name="connsiteX4" fmla="*/ 100959 w 2311292"/>
                      <a:gd name="connsiteY4" fmla="*/ 1697372 h 2925153"/>
                      <a:gd name="connsiteX5" fmla="*/ 462909 w 2311292"/>
                      <a:gd name="connsiteY5" fmla="*/ 2186322 h 2925153"/>
                      <a:gd name="connsiteX6" fmla="*/ 1113784 w 2311292"/>
                      <a:gd name="connsiteY6" fmla="*/ 2834020 h 2925153"/>
                      <a:gd name="connsiteX7" fmla="*/ 1850384 w 2311292"/>
                      <a:gd name="connsiteY7" fmla="*/ 2176795 h 2925153"/>
                      <a:gd name="connsiteX8" fmla="*/ 2224238 w 2311292"/>
                      <a:gd name="connsiteY8" fmla="*/ 1626728 h 2925153"/>
                      <a:gd name="connsiteX9" fmla="*/ 2051202 w 2311292"/>
                      <a:gd name="connsiteY9" fmla="*/ 1506077 h 2925153"/>
                      <a:gd name="connsiteX10" fmla="*/ 1691238 w 2311292"/>
                      <a:gd name="connsiteY10" fmla="*/ 538892 h 2925153"/>
                      <a:gd name="connsiteX11" fmla="*/ 1155593 w 2311292"/>
                      <a:gd name="connsiteY11" fmla="*/ 113 h 2925153"/>
                      <a:gd name="connsiteX12" fmla="*/ 2064236 w 2311292"/>
                      <a:gd name="connsiteY12" fmla="*/ 525797 h 2925153"/>
                      <a:gd name="connsiteX13" fmla="*/ 2176948 w 2311292"/>
                      <a:gd name="connsiteY13" fmla="*/ 1341455 h 2925153"/>
                      <a:gd name="connsiteX14" fmla="*/ 1932156 w 2311292"/>
                      <a:gd name="connsiteY14" fmla="*/ 2210134 h 2925153"/>
                      <a:gd name="connsiteX15" fmla="*/ 1199206 w 2311292"/>
                      <a:gd name="connsiteY15" fmla="*/ 2924985 h 2925153"/>
                      <a:gd name="connsiteX16" fmla="*/ 382756 w 2311292"/>
                      <a:gd name="connsiteY16" fmla="*/ 2202198 h 2925153"/>
                      <a:gd name="connsiteX17" fmla="*/ 149076 w 2311292"/>
                      <a:gd name="connsiteY17" fmla="*/ 1335422 h 2925153"/>
                      <a:gd name="connsiteX18" fmla="*/ 1155593 w 2311292"/>
                      <a:gd name="connsiteY18" fmla="*/ 113 h 2925153"/>
                      <a:gd name="connsiteX0" fmla="*/ 1653844 w 2311292"/>
                      <a:gd name="connsiteY0" fmla="*/ 551356 h 2925153"/>
                      <a:gd name="connsiteX1" fmla="*/ 507359 w 2311292"/>
                      <a:gd name="connsiteY1" fmla="*/ 808370 h 2925153"/>
                      <a:gd name="connsiteX2" fmla="*/ 208909 w 2311292"/>
                      <a:gd name="connsiteY2" fmla="*/ 1119522 h 2925153"/>
                      <a:gd name="connsiteX3" fmla="*/ 259709 w 2311292"/>
                      <a:gd name="connsiteY3" fmla="*/ 1510047 h 2925153"/>
                      <a:gd name="connsiteX4" fmla="*/ 100959 w 2311292"/>
                      <a:gd name="connsiteY4" fmla="*/ 1697372 h 2925153"/>
                      <a:gd name="connsiteX5" fmla="*/ 462909 w 2311292"/>
                      <a:gd name="connsiteY5" fmla="*/ 2186322 h 2925153"/>
                      <a:gd name="connsiteX6" fmla="*/ 1113784 w 2311292"/>
                      <a:gd name="connsiteY6" fmla="*/ 2834020 h 2925153"/>
                      <a:gd name="connsiteX7" fmla="*/ 1850384 w 2311292"/>
                      <a:gd name="connsiteY7" fmla="*/ 2176795 h 2925153"/>
                      <a:gd name="connsiteX8" fmla="*/ 2224238 w 2311292"/>
                      <a:gd name="connsiteY8" fmla="*/ 1626728 h 2925153"/>
                      <a:gd name="connsiteX9" fmla="*/ 2051202 w 2311292"/>
                      <a:gd name="connsiteY9" fmla="*/ 1506077 h 2925153"/>
                      <a:gd name="connsiteX10" fmla="*/ 1653844 w 2311292"/>
                      <a:gd name="connsiteY10" fmla="*/ 551356 h 2925153"/>
                      <a:gd name="connsiteX11" fmla="*/ 1155593 w 2311292"/>
                      <a:gd name="connsiteY11" fmla="*/ 113 h 2925153"/>
                      <a:gd name="connsiteX12" fmla="*/ 2064236 w 2311292"/>
                      <a:gd name="connsiteY12" fmla="*/ 525797 h 2925153"/>
                      <a:gd name="connsiteX13" fmla="*/ 2176948 w 2311292"/>
                      <a:gd name="connsiteY13" fmla="*/ 1341455 h 2925153"/>
                      <a:gd name="connsiteX14" fmla="*/ 1932156 w 2311292"/>
                      <a:gd name="connsiteY14" fmla="*/ 2210134 h 2925153"/>
                      <a:gd name="connsiteX15" fmla="*/ 1199206 w 2311292"/>
                      <a:gd name="connsiteY15" fmla="*/ 2924985 h 2925153"/>
                      <a:gd name="connsiteX16" fmla="*/ 382756 w 2311292"/>
                      <a:gd name="connsiteY16" fmla="*/ 2202198 h 2925153"/>
                      <a:gd name="connsiteX17" fmla="*/ 149076 w 2311292"/>
                      <a:gd name="connsiteY17" fmla="*/ 1335422 h 2925153"/>
                      <a:gd name="connsiteX18" fmla="*/ 1155593 w 2311292"/>
                      <a:gd name="connsiteY18" fmla="*/ 113 h 2925153"/>
                      <a:gd name="connsiteX0" fmla="*/ 1653844 w 2311292"/>
                      <a:gd name="connsiteY0" fmla="*/ 551356 h 2925153"/>
                      <a:gd name="connsiteX1" fmla="*/ 507359 w 2311292"/>
                      <a:gd name="connsiteY1" fmla="*/ 808370 h 2925153"/>
                      <a:gd name="connsiteX2" fmla="*/ 208909 w 2311292"/>
                      <a:gd name="connsiteY2" fmla="*/ 1119522 h 2925153"/>
                      <a:gd name="connsiteX3" fmla="*/ 259709 w 2311292"/>
                      <a:gd name="connsiteY3" fmla="*/ 1510047 h 2925153"/>
                      <a:gd name="connsiteX4" fmla="*/ 100959 w 2311292"/>
                      <a:gd name="connsiteY4" fmla="*/ 1697372 h 2925153"/>
                      <a:gd name="connsiteX5" fmla="*/ 462909 w 2311292"/>
                      <a:gd name="connsiteY5" fmla="*/ 2186322 h 2925153"/>
                      <a:gd name="connsiteX6" fmla="*/ 1113784 w 2311292"/>
                      <a:gd name="connsiteY6" fmla="*/ 2834020 h 2925153"/>
                      <a:gd name="connsiteX7" fmla="*/ 1850384 w 2311292"/>
                      <a:gd name="connsiteY7" fmla="*/ 2176795 h 2925153"/>
                      <a:gd name="connsiteX8" fmla="*/ 2224238 w 2311292"/>
                      <a:gd name="connsiteY8" fmla="*/ 1626728 h 2925153"/>
                      <a:gd name="connsiteX9" fmla="*/ 2051202 w 2311292"/>
                      <a:gd name="connsiteY9" fmla="*/ 1506077 h 2925153"/>
                      <a:gd name="connsiteX10" fmla="*/ 1653844 w 2311292"/>
                      <a:gd name="connsiteY10" fmla="*/ 551356 h 2925153"/>
                      <a:gd name="connsiteX11" fmla="*/ 1155593 w 2311292"/>
                      <a:gd name="connsiteY11" fmla="*/ 113 h 2925153"/>
                      <a:gd name="connsiteX12" fmla="*/ 2064236 w 2311292"/>
                      <a:gd name="connsiteY12" fmla="*/ 525797 h 2925153"/>
                      <a:gd name="connsiteX13" fmla="*/ 2176948 w 2311292"/>
                      <a:gd name="connsiteY13" fmla="*/ 1341455 h 2925153"/>
                      <a:gd name="connsiteX14" fmla="*/ 1932156 w 2311292"/>
                      <a:gd name="connsiteY14" fmla="*/ 2210134 h 2925153"/>
                      <a:gd name="connsiteX15" fmla="*/ 1199206 w 2311292"/>
                      <a:gd name="connsiteY15" fmla="*/ 2924985 h 2925153"/>
                      <a:gd name="connsiteX16" fmla="*/ 382756 w 2311292"/>
                      <a:gd name="connsiteY16" fmla="*/ 2202198 h 2925153"/>
                      <a:gd name="connsiteX17" fmla="*/ 149076 w 2311292"/>
                      <a:gd name="connsiteY17" fmla="*/ 1335422 h 2925153"/>
                      <a:gd name="connsiteX18" fmla="*/ 1155593 w 2311292"/>
                      <a:gd name="connsiteY18" fmla="*/ 113 h 2925153"/>
                      <a:gd name="connsiteX0" fmla="*/ 1653844 w 2311292"/>
                      <a:gd name="connsiteY0" fmla="*/ 551356 h 2925153"/>
                      <a:gd name="connsiteX1" fmla="*/ 507359 w 2311292"/>
                      <a:gd name="connsiteY1" fmla="*/ 808370 h 2925153"/>
                      <a:gd name="connsiteX2" fmla="*/ 208909 w 2311292"/>
                      <a:gd name="connsiteY2" fmla="*/ 1119522 h 2925153"/>
                      <a:gd name="connsiteX3" fmla="*/ 259709 w 2311292"/>
                      <a:gd name="connsiteY3" fmla="*/ 1510047 h 2925153"/>
                      <a:gd name="connsiteX4" fmla="*/ 100959 w 2311292"/>
                      <a:gd name="connsiteY4" fmla="*/ 1697372 h 2925153"/>
                      <a:gd name="connsiteX5" fmla="*/ 462909 w 2311292"/>
                      <a:gd name="connsiteY5" fmla="*/ 2186322 h 2925153"/>
                      <a:gd name="connsiteX6" fmla="*/ 1113784 w 2311292"/>
                      <a:gd name="connsiteY6" fmla="*/ 2834020 h 2925153"/>
                      <a:gd name="connsiteX7" fmla="*/ 1850384 w 2311292"/>
                      <a:gd name="connsiteY7" fmla="*/ 2176795 h 2925153"/>
                      <a:gd name="connsiteX8" fmla="*/ 2224238 w 2311292"/>
                      <a:gd name="connsiteY8" fmla="*/ 1626728 h 2925153"/>
                      <a:gd name="connsiteX9" fmla="*/ 2051202 w 2311292"/>
                      <a:gd name="connsiteY9" fmla="*/ 1506077 h 2925153"/>
                      <a:gd name="connsiteX10" fmla="*/ 1653844 w 2311292"/>
                      <a:gd name="connsiteY10" fmla="*/ 551356 h 2925153"/>
                      <a:gd name="connsiteX11" fmla="*/ 1155593 w 2311292"/>
                      <a:gd name="connsiteY11" fmla="*/ 113 h 2925153"/>
                      <a:gd name="connsiteX12" fmla="*/ 2064236 w 2311292"/>
                      <a:gd name="connsiteY12" fmla="*/ 525797 h 2925153"/>
                      <a:gd name="connsiteX13" fmla="*/ 2176948 w 2311292"/>
                      <a:gd name="connsiteY13" fmla="*/ 1341455 h 2925153"/>
                      <a:gd name="connsiteX14" fmla="*/ 1932156 w 2311292"/>
                      <a:gd name="connsiteY14" fmla="*/ 2210134 h 2925153"/>
                      <a:gd name="connsiteX15" fmla="*/ 1199206 w 2311292"/>
                      <a:gd name="connsiteY15" fmla="*/ 2924985 h 2925153"/>
                      <a:gd name="connsiteX16" fmla="*/ 382756 w 2311292"/>
                      <a:gd name="connsiteY16" fmla="*/ 2202198 h 2925153"/>
                      <a:gd name="connsiteX17" fmla="*/ 149076 w 2311292"/>
                      <a:gd name="connsiteY17" fmla="*/ 1335422 h 2925153"/>
                      <a:gd name="connsiteX18" fmla="*/ 1155593 w 2311292"/>
                      <a:gd name="connsiteY18" fmla="*/ 113 h 2925153"/>
                      <a:gd name="connsiteX0" fmla="*/ 1653844 w 2311292"/>
                      <a:gd name="connsiteY0" fmla="*/ 551356 h 2925153"/>
                      <a:gd name="connsiteX1" fmla="*/ 507359 w 2311292"/>
                      <a:gd name="connsiteY1" fmla="*/ 808370 h 2925153"/>
                      <a:gd name="connsiteX2" fmla="*/ 208909 w 2311292"/>
                      <a:gd name="connsiteY2" fmla="*/ 1119522 h 2925153"/>
                      <a:gd name="connsiteX3" fmla="*/ 259709 w 2311292"/>
                      <a:gd name="connsiteY3" fmla="*/ 1510047 h 2925153"/>
                      <a:gd name="connsiteX4" fmla="*/ 100959 w 2311292"/>
                      <a:gd name="connsiteY4" fmla="*/ 1697372 h 2925153"/>
                      <a:gd name="connsiteX5" fmla="*/ 462909 w 2311292"/>
                      <a:gd name="connsiteY5" fmla="*/ 2186322 h 2925153"/>
                      <a:gd name="connsiteX6" fmla="*/ 1113784 w 2311292"/>
                      <a:gd name="connsiteY6" fmla="*/ 2834020 h 2925153"/>
                      <a:gd name="connsiteX7" fmla="*/ 1850384 w 2311292"/>
                      <a:gd name="connsiteY7" fmla="*/ 2176795 h 2925153"/>
                      <a:gd name="connsiteX8" fmla="*/ 2224238 w 2311292"/>
                      <a:gd name="connsiteY8" fmla="*/ 1626728 h 2925153"/>
                      <a:gd name="connsiteX9" fmla="*/ 2051202 w 2311292"/>
                      <a:gd name="connsiteY9" fmla="*/ 1506077 h 2925153"/>
                      <a:gd name="connsiteX10" fmla="*/ 1653844 w 2311292"/>
                      <a:gd name="connsiteY10" fmla="*/ 551356 h 2925153"/>
                      <a:gd name="connsiteX11" fmla="*/ 1155593 w 2311292"/>
                      <a:gd name="connsiteY11" fmla="*/ 113 h 2925153"/>
                      <a:gd name="connsiteX12" fmla="*/ 2064236 w 2311292"/>
                      <a:gd name="connsiteY12" fmla="*/ 525797 h 2925153"/>
                      <a:gd name="connsiteX13" fmla="*/ 2176948 w 2311292"/>
                      <a:gd name="connsiteY13" fmla="*/ 1341455 h 2925153"/>
                      <a:gd name="connsiteX14" fmla="*/ 1932156 w 2311292"/>
                      <a:gd name="connsiteY14" fmla="*/ 2210134 h 2925153"/>
                      <a:gd name="connsiteX15" fmla="*/ 1199206 w 2311292"/>
                      <a:gd name="connsiteY15" fmla="*/ 2924985 h 2925153"/>
                      <a:gd name="connsiteX16" fmla="*/ 382756 w 2311292"/>
                      <a:gd name="connsiteY16" fmla="*/ 2202198 h 2925153"/>
                      <a:gd name="connsiteX17" fmla="*/ 149076 w 2311292"/>
                      <a:gd name="connsiteY17" fmla="*/ 1335422 h 2925153"/>
                      <a:gd name="connsiteX18" fmla="*/ 1155593 w 2311292"/>
                      <a:gd name="connsiteY18" fmla="*/ 113 h 2925153"/>
                      <a:gd name="connsiteX0" fmla="*/ 1678773 w 2311292"/>
                      <a:gd name="connsiteY0" fmla="*/ 588750 h 2925153"/>
                      <a:gd name="connsiteX1" fmla="*/ 507359 w 2311292"/>
                      <a:gd name="connsiteY1" fmla="*/ 808370 h 2925153"/>
                      <a:gd name="connsiteX2" fmla="*/ 208909 w 2311292"/>
                      <a:gd name="connsiteY2" fmla="*/ 1119522 h 2925153"/>
                      <a:gd name="connsiteX3" fmla="*/ 259709 w 2311292"/>
                      <a:gd name="connsiteY3" fmla="*/ 1510047 h 2925153"/>
                      <a:gd name="connsiteX4" fmla="*/ 100959 w 2311292"/>
                      <a:gd name="connsiteY4" fmla="*/ 1697372 h 2925153"/>
                      <a:gd name="connsiteX5" fmla="*/ 462909 w 2311292"/>
                      <a:gd name="connsiteY5" fmla="*/ 2186322 h 2925153"/>
                      <a:gd name="connsiteX6" fmla="*/ 1113784 w 2311292"/>
                      <a:gd name="connsiteY6" fmla="*/ 2834020 h 2925153"/>
                      <a:gd name="connsiteX7" fmla="*/ 1850384 w 2311292"/>
                      <a:gd name="connsiteY7" fmla="*/ 2176795 h 2925153"/>
                      <a:gd name="connsiteX8" fmla="*/ 2224238 w 2311292"/>
                      <a:gd name="connsiteY8" fmla="*/ 1626728 h 2925153"/>
                      <a:gd name="connsiteX9" fmla="*/ 2051202 w 2311292"/>
                      <a:gd name="connsiteY9" fmla="*/ 1506077 h 2925153"/>
                      <a:gd name="connsiteX10" fmla="*/ 1678773 w 2311292"/>
                      <a:gd name="connsiteY10" fmla="*/ 588750 h 2925153"/>
                      <a:gd name="connsiteX11" fmla="*/ 1155593 w 2311292"/>
                      <a:gd name="connsiteY11" fmla="*/ 113 h 2925153"/>
                      <a:gd name="connsiteX12" fmla="*/ 2064236 w 2311292"/>
                      <a:gd name="connsiteY12" fmla="*/ 525797 h 2925153"/>
                      <a:gd name="connsiteX13" fmla="*/ 2176948 w 2311292"/>
                      <a:gd name="connsiteY13" fmla="*/ 1341455 h 2925153"/>
                      <a:gd name="connsiteX14" fmla="*/ 1932156 w 2311292"/>
                      <a:gd name="connsiteY14" fmla="*/ 2210134 h 2925153"/>
                      <a:gd name="connsiteX15" fmla="*/ 1199206 w 2311292"/>
                      <a:gd name="connsiteY15" fmla="*/ 2924985 h 2925153"/>
                      <a:gd name="connsiteX16" fmla="*/ 382756 w 2311292"/>
                      <a:gd name="connsiteY16" fmla="*/ 2202198 h 2925153"/>
                      <a:gd name="connsiteX17" fmla="*/ 149076 w 2311292"/>
                      <a:gd name="connsiteY17" fmla="*/ 1335422 h 2925153"/>
                      <a:gd name="connsiteX18" fmla="*/ 1155593 w 2311292"/>
                      <a:gd name="connsiteY18" fmla="*/ 113 h 2925153"/>
                      <a:gd name="connsiteX0" fmla="*/ 1678773 w 2311292"/>
                      <a:gd name="connsiteY0" fmla="*/ 588750 h 2925153"/>
                      <a:gd name="connsiteX1" fmla="*/ 507359 w 2311292"/>
                      <a:gd name="connsiteY1" fmla="*/ 808370 h 2925153"/>
                      <a:gd name="connsiteX2" fmla="*/ 271232 w 2311292"/>
                      <a:gd name="connsiteY2" fmla="*/ 1107057 h 2925153"/>
                      <a:gd name="connsiteX3" fmla="*/ 259709 w 2311292"/>
                      <a:gd name="connsiteY3" fmla="*/ 1510047 h 2925153"/>
                      <a:gd name="connsiteX4" fmla="*/ 100959 w 2311292"/>
                      <a:gd name="connsiteY4" fmla="*/ 1697372 h 2925153"/>
                      <a:gd name="connsiteX5" fmla="*/ 462909 w 2311292"/>
                      <a:gd name="connsiteY5" fmla="*/ 2186322 h 2925153"/>
                      <a:gd name="connsiteX6" fmla="*/ 1113784 w 2311292"/>
                      <a:gd name="connsiteY6" fmla="*/ 2834020 h 2925153"/>
                      <a:gd name="connsiteX7" fmla="*/ 1850384 w 2311292"/>
                      <a:gd name="connsiteY7" fmla="*/ 2176795 h 2925153"/>
                      <a:gd name="connsiteX8" fmla="*/ 2224238 w 2311292"/>
                      <a:gd name="connsiteY8" fmla="*/ 1626728 h 2925153"/>
                      <a:gd name="connsiteX9" fmla="*/ 2051202 w 2311292"/>
                      <a:gd name="connsiteY9" fmla="*/ 1506077 h 2925153"/>
                      <a:gd name="connsiteX10" fmla="*/ 1678773 w 2311292"/>
                      <a:gd name="connsiteY10" fmla="*/ 588750 h 2925153"/>
                      <a:gd name="connsiteX11" fmla="*/ 1155593 w 2311292"/>
                      <a:gd name="connsiteY11" fmla="*/ 113 h 2925153"/>
                      <a:gd name="connsiteX12" fmla="*/ 2064236 w 2311292"/>
                      <a:gd name="connsiteY12" fmla="*/ 525797 h 2925153"/>
                      <a:gd name="connsiteX13" fmla="*/ 2176948 w 2311292"/>
                      <a:gd name="connsiteY13" fmla="*/ 1341455 h 2925153"/>
                      <a:gd name="connsiteX14" fmla="*/ 1932156 w 2311292"/>
                      <a:gd name="connsiteY14" fmla="*/ 2210134 h 2925153"/>
                      <a:gd name="connsiteX15" fmla="*/ 1199206 w 2311292"/>
                      <a:gd name="connsiteY15" fmla="*/ 2924985 h 2925153"/>
                      <a:gd name="connsiteX16" fmla="*/ 382756 w 2311292"/>
                      <a:gd name="connsiteY16" fmla="*/ 2202198 h 2925153"/>
                      <a:gd name="connsiteX17" fmla="*/ 149076 w 2311292"/>
                      <a:gd name="connsiteY17" fmla="*/ 1335422 h 2925153"/>
                      <a:gd name="connsiteX18" fmla="*/ 1155593 w 2311292"/>
                      <a:gd name="connsiteY18" fmla="*/ 113 h 2925153"/>
                      <a:gd name="connsiteX0" fmla="*/ 1678773 w 2311292"/>
                      <a:gd name="connsiteY0" fmla="*/ 588750 h 2925153"/>
                      <a:gd name="connsiteX1" fmla="*/ 507359 w 2311292"/>
                      <a:gd name="connsiteY1" fmla="*/ 808370 h 2925153"/>
                      <a:gd name="connsiteX2" fmla="*/ 271232 w 2311292"/>
                      <a:gd name="connsiteY2" fmla="*/ 1107057 h 2925153"/>
                      <a:gd name="connsiteX3" fmla="*/ 259709 w 2311292"/>
                      <a:gd name="connsiteY3" fmla="*/ 1510047 h 2925153"/>
                      <a:gd name="connsiteX4" fmla="*/ 100959 w 2311292"/>
                      <a:gd name="connsiteY4" fmla="*/ 1697372 h 2925153"/>
                      <a:gd name="connsiteX5" fmla="*/ 462909 w 2311292"/>
                      <a:gd name="connsiteY5" fmla="*/ 2186322 h 2925153"/>
                      <a:gd name="connsiteX6" fmla="*/ 1113784 w 2311292"/>
                      <a:gd name="connsiteY6" fmla="*/ 2834020 h 2925153"/>
                      <a:gd name="connsiteX7" fmla="*/ 1850384 w 2311292"/>
                      <a:gd name="connsiteY7" fmla="*/ 2176795 h 2925153"/>
                      <a:gd name="connsiteX8" fmla="*/ 2224238 w 2311292"/>
                      <a:gd name="connsiteY8" fmla="*/ 1626728 h 2925153"/>
                      <a:gd name="connsiteX9" fmla="*/ 2051202 w 2311292"/>
                      <a:gd name="connsiteY9" fmla="*/ 1506077 h 2925153"/>
                      <a:gd name="connsiteX10" fmla="*/ 1678773 w 2311292"/>
                      <a:gd name="connsiteY10" fmla="*/ 588750 h 2925153"/>
                      <a:gd name="connsiteX11" fmla="*/ 1155593 w 2311292"/>
                      <a:gd name="connsiteY11" fmla="*/ 113 h 2925153"/>
                      <a:gd name="connsiteX12" fmla="*/ 2064236 w 2311292"/>
                      <a:gd name="connsiteY12" fmla="*/ 525797 h 2925153"/>
                      <a:gd name="connsiteX13" fmla="*/ 2176948 w 2311292"/>
                      <a:gd name="connsiteY13" fmla="*/ 1341455 h 2925153"/>
                      <a:gd name="connsiteX14" fmla="*/ 1932156 w 2311292"/>
                      <a:gd name="connsiteY14" fmla="*/ 2210134 h 2925153"/>
                      <a:gd name="connsiteX15" fmla="*/ 1199206 w 2311292"/>
                      <a:gd name="connsiteY15" fmla="*/ 2924985 h 2925153"/>
                      <a:gd name="connsiteX16" fmla="*/ 382756 w 2311292"/>
                      <a:gd name="connsiteY16" fmla="*/ 2202198 h 2925153"/>
                      <a:gd name="connsiteX17" fmla="*/ 149076 w 2311292"/>
                      <a:gd name="connsiteY17" fmla="*/ 1335422 h 2925153"/>
                      <a:gd name="connsiteX18" fmla="*/ 1155593 w 2311292"/>
                      <a:gd name="connsiteY18" fmla="*/ 113 h 2925153"/>
                      <a:gd name="connsiteX0" fmla="*/ 1678773 w 2311292"/>
                      <a:gd name="connsiteY0" fmla="*/ 588750 h 2925153"/>
                      <a:gd name="connsiteX1" fmla="*/ 507359 w 2311292"/>
                      <a:gd name="connsiteY1" fmla="*/ 808370 h 2925153"/>
                      <a:gd name="connsiteX2" fmla="*/ 259709 w 2311292"/>
                      <a:gd name="connsiteY2" fmla="*/ 1510047 h 2925153"/>
                      <a:gd name="connsiteX3" fmla="*/ 100959 w 2311292"/>
                      <a:gd name="connsiteY3" fmla="*/ 1697372 h 2925153"/>
                      <a:gd name="connsiteX4" fmla="*/ 462909 w 2311292"/>
                      <a:gd name="connsiteY4" fmla="*/ 2186322 h 2925153"/>
                      <a:gd name="connsiteX5" fmla="*/ 1113784 w 2311292"/>
                      <a:gd name="connsiteY5" fmla="*/ 2834020 h 2925153"/>
                      <a:gd name="connsiteX6" fmla="*/ 1850384 w 2311292"/>
                      <a:gd name="connsiteY6" fmla="*/ 2176795 h 2925153"/>
                      <a:gd name="connsiteX7" fmla="*/ 2224238 w 2311292"/>
                      <a:gd name="connsiteY7" fmla="*/ 1626728 h 2925153"/>
                      <a:gd name="connsiteX8" fmla="*/ 2051202 w 2311292"/>
                      <a:gd name="connsiteY8" fmla="*/ 1506077 h 2925153"/>
                      <a:gd name="connsiteX9" fmla="*/ 1678773 w 2311292"/>
                      <a:gd name="connsiteY9" fmla="*/ 588750 h 2925153"/>
                      <a:gd name="connsiteX10" fmla="*/ 1155593 w 2311292"/>
                      <a:gd name="connsiteY10" fmla="*/ 113 h 2925153"/>
                      <a:gd name="connsiteX11" fmla="*/ 2064236 w 2311292"/>
                      <a:gd name="connsiteY11" fmla="*/ 525797 h 2925153"/>
                      <a:gd name="connsiteX12" fmla="*/ 2176948 w 2311292"/>
                      <a:gd name="connsiteY12" fmla="*/ 1341455 h 2925153"/>
                      <a:gd name="connsiteX13" fmla="*/ 1932156 w 2311292"/>
                      <a:gd name="connsiteY13" fmla="*/ 2210134 h 2925153"/>
                      <a:gd name="connsiteX14" fmla="*/ 1199206 w 2311292"/>
                      <a:gd name="connsiteY14" fmla="*/ 2924985 h 2925153"/>
                      <a:gd name="connsiteX15" fmla="*/ 382756 w 2311292"/>
                      <a:gd name="connsiteY15" fmla="*/ 2202198 h 2925153"/>
                      <a:gd name="connsiteX16" fmla="*/ 149076 w 2311292"/>
                      <a:gd name="connsiteY16" fmla="*/ 1335422 h 2925153"/>
                      <a:gd name="connsiteX17" fmla="*/ 1155593 w 2311292"/>
                      <a:gd name="connsiteY17" fmla="*/ 113 h 29251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2311292" h="2925153">
                        <a:moveTo>
                          <a:pt x="1678773" y="588750"/>
                        </a:moveTo>
                        <a:cubicBezTo>
                          <a:pt x="1063592" y="926118"/>
                          <a:pt x="741949" y="886103"/>
                          <a:pt x="507359" y="808370"/>
                        </a:cubicBezTo>
                        <a:cubicBezTo>
                          <a:pt x="270848" y="961919"/>
                          <a:pt x="327442" y="1361880"/>
                          <a:pt x="259709" y="1510047"/>
                        </a:cubicBezTo>
                        <a:cubicBezTo>
                          <a:pt x="146997" y="1260281"/>
                          <a:pt x="45397" y="1525393"/>
                          <a:pt x="100959" y="1697372"/>
                        </a:cubicBezTo>
                        <a:cubicBezTo>
                          <a:pt x="134296" y="1809026"/>
                          <a:pt x="294105" y="2039743"/>
                          <a:pt x="462909" y="2186322"/>
                        </a:cubicBezTo>
                        <a:cubicBezTo>
                          <a:pt x="484076" y="2401163"/>
                          <a:pt x="724317" y="2809679"/>
                          <a:pt x="1113784" y="2834020"/>
                        </a:cubicBezTo>
                        <a:cubicBezTo>
                          <a:pt x="1487905" y="2837195"/>
                          <a:pt x="1752489" y="2612564"/>
                          <a:pt x="1850384" y="2176795"/>
                        </a:cubicBezTo>
                        <a:cubicBezTo>
                          <a:pt x="1952116" y="2066860"/>
                          <a:pt x="2204659" y="1828605"/>
                          <a:pt x="2224238" y="1626728"/>
                        </a:cubicBezTo>
                        <a:cubicBezTo>
                          <a:pt x="2241436" y="1493907"/>
                          <a:pt x="2128328" y="1276816"/>
                          <a:pt x="2051202" y="1506077"/>
                        </a:cubicBezTo>
                        <a:cubicBezTo>
                          <a:pt x="1962369" y="1200125"/>
                          <a:pt x="1823898" y="505600"/>
                          <a:pt x="1678773" y="588750"/>
                        </a:cubicBezTo>
                        <a:close/>
                        <a:moveTo>
                          <a:pt x="1155593" y="113"/>
                        </a:moveTo>
                        <a:cubicBezTo>
                          <a:pt x="1605921" y="-5606"/>
                          <a:pt x="2037751" y="206313"/>
                          <a:pt x="2064236" y="525797"/>
                        </a:cubicBezTo>
                        <a:cubicBezTo>
                          <a:pt x="2216107" y="692908"/>
                          <a:pt x="2231452" y="920344"/>
                          <a:pt x="2176948" y="1341455"/>
                        </a:cubicBezTo>
                        <a:cubicBezTo>
                          <a:pt x="2387451" y="1421465"/>
                          <a:pt x="2382053" y="1834849"/>
                          <a:pt x="1932156" y="2210134"/>
                        </a:cubicBezTo>
                        <a:cubicBezTo>
                          <a:pt x="1809283" y="2641299"/>
                          <a:pt x="1591159" y="2879581"/>
                          <a:pt x="1199206" y="2924985"/>
                        </a:cubicBezTo>
                        <a:cubicBezTo>
                          <a:pt x="746081" y="2934086"/>
                          <a:pt x="462025" y="2574096"/>
                          <a:pt x="382756" y="2202198"/>
                        </a:cubicBezTo>
                        <a:cubicBezTo>
                          <a:pt x="63" y="1900573"/>
                          <a:pt x="-128631" y="1459247"/>
                          <a:pt x="149076" y="1335422"/>
                        </a:cubicBezTo>
                        <a:cubicBezTo>
                          <a:pt x="-32970" y="374588"/>
                          <a:pt x="576600" y="7466"/>
                          <a:pt x="1155593" y="113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  <a:latin typeface="PayPal Sans Big" charset="0"/>
                      <a:ea typeface="PayPal Sans Big" charset="0"/>
                      <a:cs typeface="PayPal Sans Big" charset="0"/>
                    </a:endParaRPr>
                  </a:p>
                </p:txBody>
              </p:sp>
              <p:sp>
                <p:nvSpPr>
                  <p:cNvPr id="69" name="Freeform 68">
                    <a:extLst>
                      <a:ext uri="{FF2B5EF4-FFF2-40B4-BE49-F238E27FC236}">
                        <a16:creationId xmlns:a16="http://schemas.microsoft.com/office/drawing/2014/main" id="{98889A6A-BE2D-7C44-B148-4170293E5DDD}"/>
                      </a:ext>
                    </a:extLst>
                  </p:cNvPr>
                  <p:cNvSpPr/>
                  <p:nvPr/>
                </p:nvSpPr>
                <p:spPr>
                  <a:xfrm>
                    <a:off x="3642221" y="2534332"/>
                    <a:ext cx="1525741" cy="542283"/>
                  </a:xfrm>
                  <a:custGeom>
                    <a:avLst/>
                    <a:gdLst>
                      <a:gd name="connsiteX0" fmla="*/ 1227941 w 1525741"/>
                      <a:gd name="connsiteY0" fmla="*/ 65845 h 542283"/>
                      <a:gd name="connsiteX1" fmla="*/ 1157681 w 1525741"/>
                      <a:gd name="connsiteY1" fmla="*/ 65917 h 542283"/>
                      <a:gd name="connsiteX2" fmla="*/ 1157682 w 1525741"/>
                      <a:gd name="connsiteY2" fmla="*/ 477631 h 542283"/>
                      <a:gd name="connsiteX3" fmla="*/ 1227941 w 1525741"/>
                      <a:gd name="connsiteY3" fmla="*/ 65845 h 542283"/>
                      <a:gd name="connsiteX4" fmla="*/ 457353 w 1525741"/>
                      <a:gd name="connsiteY4" fmla="*/ 65845 h 542283"/>
                      <a:gd name="connsiteX5" fmla="*/ 387093 w 1525741"/>
                      <a:gd name="connsiteY5" fmla="*/ 65917 h 542283"/>
                      <a:gd name="connsiteX6" fmla="*/ 387094 w 1525741"/>
                      <a:gd name="connsiteY6" fmla="*/ 477631 h 542283"/>
                      <a:gd name="connsiteX7" fmla="*/ 457353 w 1525741"/>
                      <a:gd name="connsiteY7" fmla="*/ 65845 h 542283"/>
                      <a:gd name="connsiteX8" fmla="*/ 473345 w 1525741"/>
                      <a:gd name="connsiteY8" fmla="*/ 1606 h 542283"/>
                      <a:gd name="connsiteX9" fmla="*/ 652093 w 1525741"/>
                      <a:gd name="connsiteY9" fmla="*/ 62253 h 542283"/>
                      <a:gd name="connsiteX10" fmla="*/ 656501 w 1525741"/>
                      <a:gd name="connsiteY10" fmla="*/ 66148 h 542283"/>
                      <a:gd name="connsiteX11" fmla="*/ 866288 w 1525741"/>
                      <a:gd name="connsiteY11" fmla="*/ 66148 h 542283"/>
                      <a:gd name="connsiteX12" fmla="*/ 905289 w 1525741"/>
                      <a:gd name="connsiteY12" fmla="*/ 42039 h 542283"/>
                      <a:gd name="connsiteX13" fmla="*/ 1159589 w 1525741"/>
                      <a:gd name="connsiteY13" fmla="*/ 1700 h 542283"/>
                      <a:gd name="connsiteX14" fmla="*/ 1243933 w 1525741"/>
                      <a:gd name="connsiteY14" fmla="*/ 1606 h 542283"/>
                      <a:gd name="connsiteX15" fmla="*/ 1159590 w 1525741"/>
                      <a:gd name="connsiteY15" fmla="*/ 542243 h 542283"/>
                      <a:gd name="connsiteX16" fmla="*/ 772041 w 1525741"/>
                      <a:gd name="connsiteY16" fmla="*/ 263935 h 542283"/>
                      <a:gd name="connsiteX17" fmla="*/ 781703 w 1525741"/>
                      <a:gd name="connsiteY17" fmla="*/ 188768 h 542283"/>
                      <a:gd name="connsiteX18" fmla="*/ 743637 w 1525741"/>
                      <a:gd name="connsiteY18" fmla="*/ 187903 h 542283"/>
                      <a:gd name="connsiteX19" fmla="*/ 754134 w 1525741"/>
                      <a:gd name="connsiteY19" fmla="*/ 279136 h 542283"/>
                      <a:gd name="connsiteX20" fmla="*/ 389002 w 1525741"/>
                      <a:gd name="connsiteY20" fmla="*/ 542243 h 542283"/>
                      <a:gd name="connsiteX21" fmla="*/ 389001 w 1525741"/>
                      <a:gd name="connsiteY21" fmla="*/ 1700 h 542283"/>
                      <a:gd name="connsiteX22" fmla="*/ 473345 w 1525741"/>
                      <a:gd name="connsiteY22" fmla="*/ 1606 h 5422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</a:cxnLst>
                    <a:rect l="l" t="t" r="r" b="b"/>
                    <a:pathLst>
                      <a:path w="1525741" h="542283">
                        <a:moveTo>
                          <a:pt x="1227941" y="65845"/>
                        </a:moveTo>
                        <a:cubicBezTo>
                          <a:pt x="1206024" y="64226"/>
                          <a:pt x="1182601" y="64179"/>
                          <a:pt x="1157681" y="65917"/>
                        </a:cubicBezTo>
                        <a:cubicBezTo>
                          <a:pt x="674335" y="45362"/>
                          <a:pt x="780129" y="481862"/>
                          <a:pt x="1157682" y="477631"/>
                        </a:cubicBezTo>
                        <a:cubicBezTo>
                          <a:pt x="1546351" y="467996"/>
                          <a:pt x="1556694" y="90127"/>
                          <a:pt x="1227941" y="65845"/>
                        </a:cubicBezTo>
                        <a:close/>
                        <a:moveTo>
                          <a:pt x="457353" y="65845"/>
                        </a:moveTo>
                        <a:cubicBezTo>
                          <a:pt x="435436" y="64226"/>
                          <a:pt x="412013" y="64179"/>
                          <a:pt x="387093" y="65917"/>
                        </a:cubicBezTo>
                        <a:cubicBezTo>
                          <a:pt x="-96253" y="45362"/>
                          <a:pt x="9541" y="481862"/>
                          <a:pt x="387094" y="477631"/>
                        </a:cubicBezTo>
                        <a:cubicBezTo>
                          <a:pt x="775763" y="467996"/>
                          <a:pt x="786106" y="90127"/>
                          <a:pt x="457353" y="65845"/>
                        </a:cubicBezTo>
                        <a:close/>
                        <a:moveTo>
                          <a:pt x="473345" y="1606"/>
                        </a:moveTo>
                        <a:cubicBezTo>
                          <a:pt x="547342" y="7584"/>
                          <a:pt x="607028" y="29882"/>
                          <a:pt x="652093" y="62253"/>
                        </a:cubicBezTo>
                        <a:lnTo>
                          <a:pt x="656501" y="66148"/>
                        </a:lnTo>
                        <a:lnTo>
                          <a:pt x="866288" y="66148"/>
                        </a:lnTo>
                        <a:lnTo>
                          <a:pt x="905289" y="42039"/>
                        </a:lnTo>
                        <a:cubicBezTo>
                          <a:pt x="966866" y="12676"/>
                          <a:pt x="1050796" y="-3360"/>
                          <a:pt x="1159589" y="1700"/>
                        </a:cubicBezTo>
                        <a:cubicBezTo>
                          <a:pt x="1189504" y="-582"/>
                          <a:pt x="1217623" y="-520"/>
                          <a:pt x="1243933" y="1606"/>
                        </a:cubicBezTo>
                        <a:cubicBezTo>
                          <a:pt x="1638583" y="33486"/>
                          <a:pt x="1626167" y="529593"/>
                          <a:pt x="1159590" y="542243"/>
                        </a:cubicBezTo>
                        <a:cubicBezTo>
                          <a:pt x="932974" y="545021"/>
                          <a:pt x="787916" y="403139"/>
                          <a:pt x="772041" y="263935"/>
                        </a:cubicBezTo>
                        <a:lnTo>
                          <a:pt x="781703" y="188768"/>
                        </a:lnTo>
                        <a:lnTo>
                          <a:pt x="743637" y="187903"/>
                        </a:lnTo>
                        <a:lnTo>
                          <a:pt x="754134" y="279136"/>
                        </a:lnTo>
                        <a:cubicBezTo>
                          <a:pt x="742039" y="408729"/>
                          <a:pt x="622291" y="535918"/>
                          <a:pt x="389002" y="542243"/>
                        </a:cubicBezTo>
                        <a:cubicBezTo>
                          <a:pt x="-64230" y="547799"/>
                          <a:pt x="-191230" y="-25287"/>
                          <a:pt x="389001" y="1700"/>
                        </a:cubicBezTo>
                        <a:cubicBezTo>
                          <a:pt x="418916" y="-582"/>
                          <a:pt x="447035" y="-520"/>
                          <a:pt x="473345" y="160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  <a:latin typeface="PayPal Sans Big" charset="0"/>
                      <a:ea typeface="PayPal Sans Big" charset="0"/>
                      <a:cs typeface="PayPal Sans Big" charset="0"/>
                    </a:endParaRPr>
                  </a:p>
                </p:txBody>
              </p:sp>
            </p:grpSp>
            <p:grpSp>
              <p:nvGrpSpPr>
                <p:cNvPr id="62" name="Group 61">
                  <a:extLst>
                    <a:ext uri="{FF2B5EF4-FFF2-40B4-BE49-F238E27FC236}">
                      <a16:creationId xmlns:a16="http://schemas.microsoft.com/office/drawing/2014/main" id="{E284FA61-6527-DE4B-9145-2303DCF0F679}"/>
                    </a:ext>
                  </a:extLst>
                </p:cNvPr>
                <p:cNvGrpSpPr/>
                <p:nvPr/>
              </p:nvGrpSpPr>
              <p:grpSpPr>
                <a:xfrm>
                  <a:off x="4467707" y="860483"/>
                  <a:ext cx="1883301" cy="992369"/>
                  <a:chOff x="4467706" y="860484"/>
                  <a:chExt cx="1883303" cy="992369"/>
                </a:xfrm>
                <a:grpFill/>
              </p:grpSpPr>
              <p:sp>
                <p:nvSpPr>
                  <p:cNvPr id="66" name="Freeform 65">
                    <a:extLst>
                      <a:ext uri="{FF2B5EF4-FFF2-40B4-BE49-F238E27FC236}">
                        <a16:creationId xmlns:a16="http://schemas.microsoft.com/office/drawing/2014/main" id="{ECD0F1CF-8BA5-7E45-988A-F9EEBB56D119}"/>
                      </a:ext>
                    </a:extLst>
                  </p:cNvPr>
                  <p:cNvSpPr/>
                  <p:nvPr/>
                </p:nvSpPr>
                <p:spPr>
                  <a:xfrm>
                    <a:off x="4467706" y="860484"/>
                    <a:ext cx="1883303" cy="992369"/>
                  </a:xfrm>
                  <a:custGeom>
                    <a:avLst/>
                    <a:gdLst>
                      <a:gd name="connsiteX0" fmla="*/ 949613 w 1883303"/>
                      <a:gd name="connsiteY0" fmla="*/ 162221 h 992369"/>
                      <a:gd name="connsiteX1" fmla="*/ 874685 w 1883303"/>
                      <a:gd name="connsiteY1" fmla="*/ 193458 h 992369"/>
                      <a:gd name="connsiteX2" fmla="*/ 339891 w 1883303"/>
                      <a:gd name="connsiteY2" fmla="*/ 731112 h 992369"/>
                      <a:gd name="connsiteX3" fmla="*/ 352072 w 1883303"/>
                      <a:gd name="connsiteY3" fmla="*/ 826972 h 992369"/>
                      <a:gd name="connsiteX4" fmla="*/ 1490566 w 1883303"/>
                      <a:gd name="connsiteY4" fmla="*/ 830313 h 992369"/>
                      <a:gd name="connsiteX5" fmla="*/ 1544713 w 1883303"/>
                      <a:gd name="connsiteY5" fmla="*/ 727891 h 992369"/>
                      <a:gd name="connsiteX6" fmla="*/ 1014919 w 1883303"/>
                      <a:gd name="connsiteY6" fmla="*/ 198337 h 992369"/>
                      <a:gd name="connsiteX7" fmla="*/ 949613 w 1883303"/>
                      <a:gd name="connsiteY7" fmla="*/ 162221 h 992369"/>
                      <a:gd name="connsiteX8" fmla="*/ 953474 w 1883303"/>
                      <a:gd name="connsiteY8" fmla="*/ 287 h 992369"/>
                      <a:gd name="connsiteX9" fmla="*/ 1050445 w 1883303"/>
                      <a:gd name="connsiteY9" fmla="*/ 53916 h 992369"/>
                      <a:gd name="connsiteX10" fmla="*/ 1837129 w 1883303"/>
                      <a:gd name="connsiteY10" fmla="*/ 840243 h 992369"/>
                      <a:gd name="connsiteX11" fmla="*/ 1756726 w 1883303"/>
                      <a:gd name="connsiteY11" fmla="*/ 992328 h 992369"/>
                      <a:gd name="connsiteX12" fmla="*/ 66195 w 1883303"/>
                      <a:gd name="connsiteY12" fmla="*/ 987366 h 992369"/>
                      <a:gd name="connsiteX13" fmla="*/ 48107 w 1883303"/>
                      <a:gd name="connsiteY13" fmla="*/ 845026 h 992369"/>
                      <a:gd name="connsiteX14" fmla="*/ 842215 w 1883303"/>
                      <a:gd name="connsiteY14" fmla="*/ 46671 h 992369"/>
                      <a:gd name="connsiteX15" fmla="*/ 953474 w 1883303"/>
                      <a:gd name="connsiteY15" fmla="*/ 287 h 9923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1883303" h="992369">
                        <a:moveTo>
                          <a:pt x="949613" y="162221"/>
                        </a:moveTo>
                        <a:cubicBezTo>
                          <a:pt x="927488" y="160516"/>
                          <a:pt x="903759" y="170038"/>
                          <a:pt x="874685" y="193458"/>
                        </a:cubicBezTo>
                        <a:lnTo>
                          <a:pt x="339891" y="731112"/>
                        </a:lnTo>
                        <a:cubicBezTo>
                          <a:pt x="301187" y="764491"/>
                          <a:pt x="288142" y="823528"/>
                          <a:pt x="352072" y="826972"/>
                        </a:cubicBezTo>
                        <a:lnTo>
                          <a:pt x="1490566" y="830313"/>
                        </a:lnTo>
                        <a:cubicBezTo>
                          <a:pt x="1591293" y="831810"/>
                          <a:pt x="1593661" y="773436"/>
                          <a:pt x="1544713" y="727891"/>
                        </a:cubicBezTo>
                        <a:lnTo>
                          <a:pt x="1014919" y="198337"/>
                        </a:lnTo>
                        <a:cubicBezTo>
                          <a:pt x="992259" y="176854"/>
                          <a:pt x="971738" y="163925"/>
                          <a:pt x="949613" y="162221"/>
                        </a:cubicBezTo>
                        <a:close/>
                        <a:moveTo>
                          <a:pt x="953474" y="287"/>
                        </a:moveTo>
                        <a:cubicBezTo>
                          <a:pt x="986327" y="2818"/>
                          <a:pt x="1016799" y="22017"/>
                          <a:pt x="1050445" y="53916"/>
                        </a:cubicBezTo>
                        <a:lnTo>
                          <a:pt x="1837129" y="840243"/>
                        </a:lnTo>
                        <a:cubicBezTo>
                          <a:pt x="1909811" y="907871"/>
                          <a:pt x="1906294" y="994550"/>
                          <a:pt x="1756726" y="992328"/>
                        </a:cubicBezTo>
                        <a:lnTo>
                          <a:pt x="66195" y="987366"/>
                        </a:lnTo>
                        <a:cubicBezTo>
                          <a:pt x="-28734" y="982253"/>
                          <a:pt x="-9364" y="894589"/>
                          <a:pt x="48107" y="845026"/>
                        </a:cubicBezTo>
                        <a:lnTo>
                          <a:pt x="842215" y="46671"/>
                        </a:lnTo>
                        <a:cubicBezTo>
                          <a:pt x="885387" y="11895"/>
                          <a:pt x="920621" y="-2243"/>
                          <a:pt x="953474" y="287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  <a:latin typeface="PayPal Sans Big" charset="0"/>
                      <a:ea typeface="PayPal Sans Big" charset="0"/>
                      <a:cs typeface="PayPal Sans Big" charset="0"/>
                    </a:endParaRPr>
                  </a:p>
                </p:txBody>
              </p:sp>
              <p:sp>
                <p:nvSpPr>
                  <p:cNvPr id="67" name="Rectangle 1">
                    <a:extLst>
                      <a:ext uri="{FF2B5EF4-FFF2-40B4-BE49-F238E27FC236}">
                        <a16:creationId xmlns:a16="http://schemas.microsoft.com/office/drawing/2014/main" id="{4AB0778B-6472-9D49-A8F6-DE0A5A87F99D}"/>
                      </a:ext>
                    </a:extLst>
                  </p:cNvPr>
                  <p:cNvSpPr/>
                  <p:nvPr/>
                </p:nvSpPr>
                <p:spPr>
                  <a:xfrm>
                    <a:off x="4997450" y="1139622"/>
                    <a:ext cx="823814" cy="434092"/>
                  </a:xfrm>
                  <a:custGeom>
                    <a:avLst/>
                    <a:gdLst>
                      <a:gd name="connsiteX0" fmla="*/ 0 w 2404525"/>
                      <a:gd name="connsiteY0" fmla="*/ 0 h 1252961"/>
                      <a:gd name="connsiteX1" fmla="*/ 2404525 w 2404525"/>
                      <a:gd name="connsiteY1" fmla="*/ 0 h 1252961"/>
                      <a:gd name="connsiteX2" fmla="*/ 2404525 w 2404525"/>
                      <a:gd name="connsiteY2" fmla="*/ 1252961 h 1252961"/>
                      <a:gd name="connsiteX3" fmla="*/ 0 w 2404525"/>
                      <a:gd name="connsiteY3" fmla="*/ 1252961 h 1252961"/>
                      <a:gd name="connsiteX4" fmla="*/ 0 w 2404525"/>
                      <a:gd name="connsiteY4" fmla="*/ 0 h 1252961"/>
                      <a:gd name="connsiteX0" fmla="*/ 1210614 w 2404525"/>
                      <a:gd name="connsiteY0" fmla="*/ 180304 h 1252961"/>
                      <a:gd name="connsiteX1" fmla="*/ 2404525 w 2404525"/>
                      <a:gd name="connsiteY1" fmla="*/ 0 h 1252961"/>
                      <a:gd name="connsiteX2" fmla="*/ 2404525 w 2404525"/>
                      <a:gd name="connsiteY2" fmla="*/ 1252961 h 1252961"/>
                      <a:gd name="connsiteX3" fmla="*/ 0 w 2404525"/>
                      <a:gd name="connsiteY3" fmla="*/ 1252961 h 1252961"/>
                      <a:gd name="connsiteX4" fmla="*/ 1210614 w 2404525"/>
                      <a:gd name="connsiteY4" fmla="*/ 180304 h 1252961"/>
                      <a:gd name="connsiteX0" fmla="*/ 940158 w 2134069"/>
                      <a:gd name="connsiteY0" fmla="*/ 180304 h 1252961"/>
                      <a:gd name="connsiteX1" fmla="*/ 2134069 w 2134069"/>
                      <a:gd name="connsiteY1" fmla="*/ 0 h 1252961"/>
                      <a:gd name="connsiteX2" fmla="*/ 2134069 w 2134069"/>
                      <a:gd name="connsiteY2" fmla="*/ 1252961 h 1252961"/>
                      <a:gd name="connsiteX3" fmla="*/ 0 w 2134069"/>
                      <a:gd name="connsiteY3" fmla="*/ 1162809 h 1252961"/>
                      <a:gd name="connsiteX4" fmla="*/ 940158 w 2134069"/>
                      <a:gd name="connsiteY4" fmla="*/ 180304 h 1252961"/>
                      <a:gd name="connsiteX0" fmla="*/ 940158 w 2134069"/>
                      <a:gd name="connsiteY0" fmla="*/ 0 h 1072657"/>
                      <a:gd name="connsiteX1" fmla="*/ 1979522 w 2134069"/>
                      <a:gd name="connsiteY1" fmla="*/ 901522 h 1072657"/>
                      <a:gd name="connsiteX2" fmla="*/ 2134069 w 2134069"/>
                      <a:gd name="connsiteY2" fmla="*/ 1072657 h 1072657"/>
                      <a:gd name="connsiteX3" fmla="*/ 0 w 2134069"/>
                      <a:gd name="connsiteY3" fmla="*/ 982505 h 1072657"/>
                      <a:gd name="connsiteX4" fmla="*/ 940158 w 2134069"/>
                      <a:gd name="connsiteY4" fmla="*/ 0 h 1072657"/>
                      <a:gd name="connsiteX0" fmla="*/ 940158 w 2134069"/>
                      <a:gd name="connsiteY0" fmla="*/ 0 h 1072657"/>
                      <a:gd name="connsiteX1" fmla="*/ 1008688 w 2134069"/>
                      <a:gd name="connsiteY1" fmla="*/ 58045 h 1072657"/>
                      <a:gd name="connsiteX2" fmla="*/ 1979522 w 2134069"/>
                      <a:gd name="connsiteY2" fmla="*/ 901522 h 1072657"/>
                      <a:gd name="connsiteX3" fmla="*/ 2134069 w 2134069"/>
                      <a:gd name="connsiteY3" fmla="*/ 1072657 h 1072657"/>
                      <a:gd name="connsiteX4" fmla="*/ 0 w 2134069"/>
                      <a:gd name="connsiteY4" fmla="*/ 982505 h 1072657"/>
                      <a:gd name="connsiteX5" fmla="*/ 940158 w 2134069"/>
                      <a:gd name="connsiteY5" fmla="*/ 0 h 1072657"/>
                      <a:gd name="connsiteX0" fmla="*/ 940158 w 2134069"/>
                      <a:gd name="connsiteY0" fmla="*/ 0 h 1072657"/>
                      <a:gd name="connsiteX1" fmla="*/ 1122988 w 2134069"/>
                      <a:gd name="connsiteY1" fmla="*/ 58045 h 1072657"/>
                      <a:gd name="connsiteX2" fmla="*/ 1979522 w 2134069"/>
                      <a:gd name="connsiteY2" fmla="*/ 901522 h 1072657"/>
                      <a:gd name="connsiteX3" fmla="*/ 2134069 w 2134069"/>
                      <a:gd name="connsiteY3" fmla="*/ 1072657 h 1072657"/>
                      <a:gd name="connsiteX4" fmla="*/ 0 w 2134069"/>
                      <a:gd name="connsiteY4" fmla="*/ 982505 h 1072657"/>
                      <a:gd name="connsiteX5" fmla="*/ 940158 w 2134069"/>
                      <a:gd name="connsiteY5" fmla="*/ 0 h 1072657"/>
                      <a:gd name="connsiteX0" fmla="*/ 940158 w 2134069"/>
                      <a:gd name="connsiteY0" fmla="*/ 0 h 1072657"/>
                      <a:gd name="connsiteX1" fmla="*/ 1122988 w 2134069"/>
                      <a:gd name="connsiteY1" fmla="*/ 58045 h 1072657"/>
                      <a:gd name="connsiteX2" fmla="*/ 1979522 w 2134069"/>
                      <a:gd name="connsiteY2" fmla="*/ 901522 h 1072657"/>
                      <a:gd name="connsiteX3" fmla="*/ 2134069 w 2134069"/>
                      <a:gd name="connsiteY3" fmla="*/ 1072657 h 1072657"/>
                      <a:gd name="connsiteX4" fmla="*/ 0 w 2134069"/>
                      <a:gd name="connsiteY4" fmla="*/ 982505 h 1072657"/>
                      <a:gd name="connsiteX5" fmla="*/ 940158 w 2134069"/>
                      <a:gd name="connsiteY5" fmla="*/ 0 h 1072657"/>
                      <a:gd name="connsiteX0" fmla="*/ 927458 w 2134069"/>
                      <a:gd name="connsiteY0" fmla="*/ 32178 h 1047685"/>
                      <a:gd name="connsiteX1" fmla="*/ 1122988 w 2134069"/>
                      <a:gd name="connsiteY1" fmla="*/ 33073 h 1047685"/>
                      <a:gd name="connsiteX2" fmla="*/ 1979522 w 2134069"/>
                      <a:gd name="connsiteY2" fmla="*/ 876550 h 1047685"/>
                      <a:gd name="connsiteX3" fmla="*/ 2134069 w 2134069"/>
                      <a:gd name="connsiteY3" fmla="*/ 1047685 h 1047685"/>
                      <a:gd name="connsiteX4" fmla="*/ 0 w 2134069"/>
                      <a:gd name="connsiteY4" fmla="*/ 957533 h 1047685"/>
                      <a:gd name="connsiteX5" fmla="*/ 927458 w 2134069"/>
                      <a:gd name="connsiteY5" fmla="*/ 32178 h 1047685"/>
                      <a:gd name="connsiteX0" fmla="*/ 927458 w 2134069"/>
                      <a:gd name="connsiteY0" fmla="*/ 56783 h 1072290"/>
                      <a:gd name="connsiteX1" fmla="*/ 1122988 w 2134069"/>
                      <a:gd name="connsiteY1" fmla="*/ 57678 h 1072290"/>
                      <a:gd name="connsiteX2" fmla="*/ 1979522 w 2134069"/>
                      <a:gd name="connsiteY2" fmla="*/ 901155 h 1072290"/>
                      <a:gd name="connsiteX3" fmla="*/ 2134069 w 2134069"/>
                      <a:gd name="connsiteY3" fmla="*/ 1072290 h 1072290"/>
                      <a:gd name="connsiteX4" fmla="*/ 0 w 2134069"/>
                      <a:gd name="connsiteY4" fmla="*/ 982138 h 1072290"/>
                      <a:gd name="connsiteX5" fmla="*/ 927458 w 2134069"/>
                      <a:gd name="connsiteY5" fmla="*/ 56783 h 1072290"/>
                      <a:gd name="connsiteX0" fmla="*/ 927458 w 2038819"/>
                      <a:gd name="connsiteY0" fmla="*/ 56783 h 996090"/>
                      <a:gd name="connsiteX1" fmla="*/ 1122988 w 2038819"/>
                      <a:gd name="connsiteY1" fmla="*/ 57678 h 996090"/>
                      <a:gd name="connsiteX2" fmla="*/ 1979522 w 2038819"/>
                      <a:gd name="connsiteY2" fmla="*/ 901155 h 996090"/>
                      <a:gd name="connsiteX3" fmla="*/ 2038819 w 2038819"/>
                      <a:gd name="connsiteY3" fmla="*/ 996090 h 996090"/>
                      <a:gd name="connsiteX4" fmla="*/ 0 w 2038819"/>
                      <a:gd name="connsiteY4" fmla="*/ 982138 h 996090"/>
                      <a:gd name="connsiteX5" fmla="*/ 927458 w 2038819"/>
                      <a:gd name="connsiteY5" fmla="*/ 56783 h 996090"/>
                      <a:gd name="connsiteX0" fmla="*/ 908408 w 2019769"/>
                      <a:gd name="connsiteY0" fmla="*/ 56783 h 996090"/>
                      <a:gd name="connsiteX1" fmla="*/ 1103938 w 2019769"/>
                      <a:gd name="connsiteY1" fmla="*/ 57678 h 996090"/>
                      <a:gd name="connsiteX2" fmla="*/ 1960472 w 2019769"/>
                      <a:gd name="connsiteY2" fmla="*/ 901155 h 996090"/>
                      <a:gd name="connsiteX3" fmla="*/ 2019769 w 2019769"/>
                      <a:gd name="connsiteY3" fmla="*/ 996090 h 996090"/>
                      <a:gd name="connsiteX4" fmla="*/ 0 w 2019769"/>
                      <a:gd name="connsiteY4" fmla="*/ 944038 h 996090"/>
                      <a:gd name="connsiteX5" fmla="*/ 908408 w 2019769"/>
                      <a:gd name="connsiteY5" fmla="*/ 56783 h 996090"/>
                      <a:gd name="connsiteX0" fmla="*/ 876658 w 1988019"/>
                      <a:gd name="connsiteY0" fmla="*/ 56783 h 996090"/>
                      <a:gd name="connsiteX1" fmla="*/ 1072188 w 1988019"/>
                      <a:gd name="connsiteY1" fmla="*/ 57678 h 996090"/>
                      <a:gd name="connsiteX2" fmla="*/ 1928722 w 1988019"/>
                      <a:gd name="connsiteY2" fmla="*/ 901155 h 996090"/>
                      <a:gd name="connsiteX3" fmla="*/ 1988019 w 1988019"/>
                      <a:gd name="connsiteY3" fmla="*/ 996090 h 996090"/>
                      <a:gd name="connsiteX4" fmla="*/ 0 w 1988019"/>
                      <a:gd name="connsiteY4" fmla="*/ 944038 h 996090"/>
                      <a:gd name="connsiteX5" fmla="*/ 876658 w 1988019"/>
                      <a:gd name="connsiteY5" fmla="*/ 56783 h 996090"/>
                      <a:gd name="connsiteX0" fmla="*/ 876658 w 1988019"/>
                      <a:gd name="connsiteY0" fmla="*/ 56783 h 996090"/>
                      <a:gd name="connsiteX1" fmla="*/ 1072188 w 1988019"/>
                      <a:gd name="connsiteY1" fmla="*/ 57678 h 996090"/>
                      <a:gd name="connsiteX2" fmla="*/ 1928722 w 1988019"/>
                      <a:gd name="connsiteY2" fmla="*/ 901155 h 996090"/>
                      <a:gd name="connsiteX3" fmla="*/ 1988019 w 1988019"/>
                      <a:gd name="connsiteY3" fmla="*/ 996090 h 996090"/>
                      <a:gd name="connsiteX4" fmla="*/ 106988 w 1988019"/>
                      <a:gd name="connsiteY4" fmla="*/ 946678 h 996090"/>
                      <a:gd name="connsiteX5" fmla="*/ 0 w 1988019"/>
                      <a:gd name="connsiteY5" fmla="*/ 944038 h 996090"/>
                      <a:gd name="connsiteX6" fmla="*/ 876658 w 1988019"/>
                      <a:gd name="connsiteY6" fmla="*/ 56783 h 996090"/>
                      <a:gd name="connsiteX0" fmla="*/ 832208 w 1943569"/>
                      <a:gd name="connsiteY0" fmla="*/ 56783 h 996090"/>
                      <a:gd name="connsiteX1" fmla="*/ 1027738 w 1943569"/>
                      <a:gd name="connsiteY1" fmla="*/ 57678 h 996090"/>
                      <a:gd name="connsiteX2" fmla="*/ 1884272 w 1943569"/>
                      <a:gd name="connsiteY2" fmla="*/ 901155 h 996090"/>
                      <a:gd name="connsiteX3" fmla="*/ 1943569 w 1943569"/>
                      <a:gd name="connsiteY3" fmla="*/ 996090 h 996090"/>
                      <a:gd name="connsiteX4" fmla="*/ 62538 w 1943569"/>
                      <a:gd name="connsiteY4" fmla="*/ 946678 h 996090"/>
                      <a:gd name="connsiteX5" fmla="*/ 0 w 1943569"/>
                      <a:gd name="connsiteY5" fmla="*/ 899588 h 996090"/>
                      <a:gd name="connsiteX6" fmla="*/ 832208 w 1943569"/>
                      <a:gd name="connsiteY6" fmla="*/ 56783 h 996090"/>
                      <a:gd name="connsiteX0" fmla="*/ 832208 w 1943569"/>
                      <a:gd name="connsiteY0" fmla="*/ 56783 h 996090"/>
                      <a:gd name="connsiteX1" fmla="*/ 1027738 w 1943569"/>
                      <a:gd name="connsiteY1" fmla="*/ 57678 h 996090"/>
                      <a:gd name="connsiteX2" fmla="*/ 1884272 w 1943569"/>
                      <a:gd name="connsiteY2" fmla="*/ 901155 h 996090"/>
                      <a:gd name="connsiteX3" fmla="*/ 1943569 w 1943569"/>
                      <a:gd name="connsiteY3" fmla="*/ 996090 h 996090"/>
                      <a:gd name="connsiteX4" fmla="*/ 75238 w 1943569"/>
                      <a:gd name="connsiteY4" fmla="*/ 972078 h 996090"/>
                      <a:gd name="connsiteX5" fmla="*/ 0 w 1943569"/>
                      <a:gd name="connsiteY5" fmla="*/ 899588 h 996090"/>
                      <a:gd name="connsiteX6" fmla="*/ 832208 w 1943569"/>
                      <a:gd name="connsiteY6" fmla="*/ 56783 h 996090"/>
                      <a:gd name="connsiteX0" fmla="*/ 832208 w 1943569"/>
                      <a:gd name="connsiteY0" fmla="*/ 56783 h 996090"/>
                      <a:gd name="connsiteX1" fmla="*/ 1027738 w 1943569"/>
                      <a:gd name="connsiteY1" fmla="*/ 57678 h 996090"/>
                      <a:gd name="connsiteX2" fmla="*/ 1884272 w 1943569"/>
                      <a:gd name="connsiteY2" fmla="*/ 901155 h 996090"/>
                      <a:gd name="connsiteX3" fmla="*/ 1943569 w 1943569"/>
                      <a:gd name="connsiteY3" fmla="*/ 996090 h 996090"/>
                      <a:gd name="connsiteX4" fmla="*/ 75238 w 1943569"/>
                      <a:gd name="connsiteY4" fmla="*/ 972078 h 996090"/>
                      <a:gd name="connsiteX5" fmla="*/ 0 w 1943569"/>
                      <a:gd name="connsiteY5" fmla="*/ 899588 h 996090"/>
                      <a:gd name="connsiteX6" fmla="*/ 832208 w 1943569"/>
                      <a:gd name="connsiteY6" fmla="*/ 56783 h 996090"/>
                      <a:gd name="connsiteX0" fmla="*/ 851258 w 1962619"/>
                      <a:gd name="connsiteY0" fmla="*/ 56783 h 996090"/>
                      <a:gd name="connsiteX1" fmla="*/ 1046788 w 1962619"/>
                      <a:gd name="connsiteY1" fmla="*/ 57678 h 996090"/>
                      <a:gd name="connsiteX2" fmla="*/ 1903322 w 1962619"/>
                      <a:gd name="connsiteY2" fmla="*/ 901155 h 996090"/>
                      <a:gd name="connsiteX3" fmla="*/ 1962619 w 1962619"/>
                      <a:gd name="connsiteY3" fmla="*/ 996090 h 996090"/>
                      <a:gd name="connsiteX4" fmla="*/ 94288 w 1962619"/>
                      <a:gd name="connsiteY4" fmla="*/ 972078 h 996090"/>
                      <a:gd name="connsiteX5" fmla="*/ 0 w 1962619"/>
                      <a:gd name="connsiteY5" fmla="*/ 912288 h 996090"/>
                      <a:gd name="connsiteX6" fmla="*/ 851258 w 1962619"/>
                      <a:gd name="connsiteY6" fmla="*/ 56783 h 996090"/>
                      <a:gd name="connsiteX0" fmla="*/ 878200 w 1989561"/>
                      <a:gd name="connsiteY0" fmla="*/ 56783 h 996090"/>
                      <a:gd name="connsiteX1" fmla="*/ 1073730 w 1989561"/>
                      <a:gd name="connsiteY1" fmla="*/ 57678 h 996090"/>
                      <a:gd name="connsiteX2" fmla="*/ 1930264 w 1989561"/>
                      <a:gd name="connsiteY2" fmla="*/ 901155 h 996090"/>
                      <a:gd name="connsiteX3" fmla="*/ 1989561 w 1989561"/>
                      <a:gd name="connsiteY3" fmla="*/ 996090 h 996090"/>
                      <a:gd name="connsiteX4" fmla="*/ 121230 w 1989561"/>
                      <a:gd name="connsiteY4" fmla="*/ 972078 h 996090"/>
                      <a:gd name="connsiteX5" fmla="*/ 26942 w 1989561"/>
                      <a:gd name="connsiteY5" fmla="*/ 912288 h 996090"/>
                      <a:gd name="connsiteX6" fmla="*/ 878200 w 1989561"/>
                      <a:gd name="connsiteY6" fmla="*/ 56783 h 996090"/>
                      <a:gd name="connsiteX0" fmla="*/ 873247 w 1984608"/>
                      <a:gd name="connsiteY0" fmla="*/ 56783 h 996090"/>
                      <a:gd name="connsiteX1" fmla="*/ 1068777 w 1984608"/>
                      <a:gd name="connsiteY1" fmla="*/ 57678 h 996090"/>
                      <a:gd name="connsiteX2" fmla="*/ 1925311 w 1984608"/>
                      <a:gd name="connsiteY2" fmla="*/ 901155 h 996090"/>
                      <a:gd name="connsiteX3" fmla="*/ 1984608 w 1984608"/>
                      <a:gd name="connsiteY3" fmla="*/ 996090 h 996090"/>
                      <a:gd name="connsiteX4" fmla="*/ 116277 w 1984608"/>
                      <a:gd name="connsiteY4" fmla="*/ 972078 h 996090"/>
                      <a:gd name="connsiteX5" fmla="*/ 21989 w 1984608"/>
                      <a:gd name="connsiteY5" fmla="*/ 912288 h 996090"/>
                      <a:gd name="connsiteX6" fmla="*/ 873247 w 1984608"/>
                      <a:gd name="connsiteY6" fmla="*/ 56783 h 996090"/>
                      <a:gd name="connsiteX0" fmla="*/ 874223 w 1985584"/>
                      <a:gd name="connsiteY0" fmla="*/ 56783 h 997478"/>
                      <a:gd name="connsiteX1" fmla="*/ 1069753 w 1985584"/>
                      <a:gd name="connsiteY1" fmla="*/ 57678 h 997478"/>
                      <a:gd name="connsiteX2" fmla="*/ 1926287 w 1985584"/>
                      <a:gd name="connsiteY2" fmla="*/ 901155 h 997478"/>
                      <a:gd name="connsiteX3" fmla="*/ 1985584 w 1985584"/>
                      <a:gd name="connsiteY3" fmla="*/ 996090 h 997478"/>
                      <a:gd name="connsiteX4" fmla="*/ 110903 w 1985584"/>
                      <a:gd name="connsiteY4" fmla="*/ 997478 h 997478"/>
                      <a:gd name="connsiteX5" fmla="*/ 22965 w 1985584"/>
                      <a:gd name="connsiteY5" fmla="*/ 912288 h 997478"/>
                      <a:gd name="connsiteX6" fmla="*/ 874223 w 1985584"/>
                      <a:gd name="connsiteY6" fmla="*/ 56783 h 997478"/>
                      <a:gd name="connsiteX0" fmla="*/ 874223 w 1985584"/>
                      <a:gd name="connsiteY0" fmla="*/ 56783 h 997478"/>
                      <a:gd name="connsiteX1" fmla="*/ 1069753 w 1985584"/>
                      <a:gd name="connsiteY1" fmla="*/ 57678 h 997478"/>
                      <a:gd name="connsiteX2" fmla="*/ 1926287 w 1985584"/>
                      <a:gd name="connsiteY2" fmla="*/ 901155 h 997478"/>
                      <a:gd name="connsiteX3" fmla="*/ 1985584 w 1985584"/>
                      <a:gd name="connsiteY3" fmla="*/ 996090 h 997478"/>
                      <a:gd name="connsiteX4" fmla="*/ 110903 w 1985584"/>
                      <a:gd name="connsiteY4" fmla="*/ 997478 h 997478"/>
                      <a:gd name="connsiteX5" fmla="*/ 22965 w 1985584"/>
                      <a:gd name="connsiteY5" fmla="*/ 912288 h 997478"/>
                      <a:gd name="connsiteX6" fmla="*/ 874223 w 1985584"/>
                      <a:gd name="connsiteY6" fmla="*/ 56783 h 997478"/>
                      <a:gd name="connsiteX0" fmla="*/ 863733 w 1975094"/>
                      <a:gd name="connsiteY0" fmla="*/ 56783 h 997478"/>
                      <a:gd name="connsiteX1" fmla="*/ 1059263 w 1975094"/>
                      <a:gd name="connsiteY1" fmla="*/ 57678 h 997478"/>
                      <a:gd name="connsiteX2" fmla="*/ 1915797 w 1975094"/>
                      <a:gd name="connsiteY2" fmla="*/ 901155 h 997478"/>
                      <a:gd name="connsiteX3" fmla="*/ 1975094 w 1975094"/>
                      <a:gd name="connsiteY3" fmla="*/ 996090 h 997478"/>
                      <a:gd name="connsiteX4" fmla="*/ 100413 w 1975094"/>
                      <a:gd name="connsiteY4" fmla="*/ 997478 h 997478"/>
                      <a:gd name="connsiteX5" fmla="*/ 25175 w 1975094"/>
                      <a:gd name="connsiteY5" fmla="*/ 880538 h 997478"/>
                      <a:gd name="connsiteX6" fmla="*/ 863733 w 1975094"/>
                      <a:gd name="connsiteY6" fmla="*/ 56783 h 997478"/>
                      <a:gd name="connsiteX0" fmla="*/ 863733 w 1975094"/>
                      <a:gd name="connsiteY0" fmla="*/ 56783 h 997478"/>
                      <a:gd name="connsiteX1" fmla="*/ 1059263 w 1975094"/>
                      <a:gd name="connsiteY1" fmla="*/ 57678 h 997478"/>
                      <a:gd name="connsiteX2" fmla="*/ 1915797 w 1975094"/>
                      <a:gd name="connsiteY2" fmla="*/ 901155 h 997478"/>
                      <a:gd name="connsiteX3" fmla="*/ 1975094 w 1975094"/>
                      <a:gd name="connsiteY3" fmla="*/ 996090 h 997478"/>
                      <a:gd name="connsiteX4" fmla="*/ 100413 w 1975094"/>
                      <a:gd name="connsiteY4" fmla="*/ 997478 h 997478"/>
                      <a:gd name="connsiteX5" fmla="*/ 25175 w 1975094"/>
                      <a:gd name="connsiteY5" fmla="*/ 880538 h 997478"/>
                      <a:gd name="connsiteX6" fmla="*/ 863733 w 1975094"/>
                      <a:gd name="connsiteY6" fmla="*/ 56783 h 997478"/>
                      <a:gd name="connsiteX0" fmla="*/ 863733 w 1915797"/>
                      <a:gd name="connsiteY0" fmla="*/ 56783 h 1008790"/>
                      <a:gd name="connsiteX1" fmla="*/ 1059263 w 1915797"/>
                      <a:gd name="connsiteY1" fmla="*/ 57678 h 1008790"/>
                      <a:gd name="connsiteX2" fmla="*/ 1915797 w 1915797"/>
                      <a:gd name="connsiteY2" fmla="*/ 901155 h 1008790"/>
                      <a:gd name="connsiteX3" fmla="*/ 1809994 w 1915797"/>
                      <a:gd name="connsiteY3" fmla="*/ 1008790 h 1008790"/>
                      <a:gd name="connsiteX4" fmla="*/ 100413 w 1915797"/>
                      <a:gd name="connsiteY4" fmla="*/ 997478 h 1008790"/>
                      <a:gd name="connsiteX5" fmla="*/ 25175 w 1915797"/>
                      <a:gd name="connsiteY5" fmla="*/ 880538 h 1008790"/>
                      <a:gd name="connsiteX6" fmla="*/ 863733 w 1915797"/>
                      <a:gd name="connsiteY6" fmla="*/ 56783 h 1008790"/>
                      <a:gd name="connsiteX0" fmla="*/ 863733 w 1929048"/>
                      <a:gd name="connsiteY0" fmla="*/ 56783 h 1008790"/>
                      <a:gd name="connsiteX1" fmla="*/ 1059263 w 1929048"/>
                      <a:gd name="connsiteY1" fmla="*/ 57678 h 1008790"/>
                      <a:gd name="connsiteX2" fmla="*/ 1915797 w 1929048"/>
                      <a:gd name="connsiteY2" fmla="*/ 901155 h 1008790"/>
                      <a:gd name="connsiteX3" fmla="*/ 1809994 w 1929048"/>
                      <a:gd name="connsiteY3" fmla="*/ 1008790 h 1008790"/>
                      <a:gd name="connsiteX4" fmla="*/ 100413 w 1929048"/>
                      <a:gd name="connsiteY4" fmla="*/ 997478 h 1008790"/>
                      <a:gd name="connsiteX5" fmla="*/ 25175 w 1929048"/>
                      <a:gd name="connsiteY5" fmla="*/ 880538 h 1008790"/>
                      <a:gd name="connsiteX6" fmla="*/ 863733 w 1929048"/>
                      <a:gd name="connsiteY6" fmla="*/ 56783 h 1008790"/>
                      <a:gd name="connsiteX0" fmla="*/ 863733 w 1945507"/>
                      <a:gd name="connsiteY0" fmla="*/ 56783 h 1008863"/>
                      <a:gd name="connsiteX1" fmla="*/ 1059263 w 1945507"/>
                      <a:gd name="connsiteY1" fmla="*/ 57678 h 1008863"/>
                      <a:gd name="connsiteX2" fmla="*/ 1915797 w 1945507"/>
                      <a:gd name="connsiteY2" fmla="*/ 901155 h 1008863"/>
                      <a:gd name="connsiteX3" fmla="*/ 1809994 w 1945507"/>
                      <a:gd name="connsiteY3" fmla="*/ 1008790 h 1008863"/>
                      <a:gd name="connsiteX4" fmla="*/ 100413 w 1945507"/>
                      <a:gd name="connsiteY4" fmla="*/ 997478 h 1008863"/>
                      <a:gd name="connsiteX5" fmla="*/ 25175 w 1945507"/>
                      <a:gd name="connsiteY5" fmla="*/ 880538 h 1008863"/>
                      <a:gd name="connsiteX6" fmla="*/ 863733 w 1945507"/>
                      <a:gd name="connsiteY6" fmla="*/ 56783 h 1008863"/>
                      <a:gd name="connsiteX0" fmla="*/ 863733 w 1945507"/>
                      <a:gd name="connsiteY0" fmla="*/ 56783 h 1008863"/>
                      <a:gd name="connsiteX1" fmla="*/ 1084663 w 1945507"/>
                      <a:gd name="connsiteY1" fmla="*/ 57678 h 1008863"/>
                      <a:gd name="connsiteX2" fmla="*/ 1915797 w 1945507"/>
                      <a:gd name="connsiteY2" fmla="*/ 901155 h 1008863"/>
                      <a:gd name="connsiteX3" fmla="*/ 1809994 w 1945507"/>
                      <a:gd name="connsiteY3" fmla="*/ 1008790 h 1008863"/>
                      <a:gd name="connsiteX4" fmla="*/ 100413 w 1945507"/>
                      <a:gd name="connsiteY4" fmla="*/ 997478 h 1008863"/>
                      <a:gd name="connsiteX5" fmla="*/ 25175 w 1945507"/>
                      <a:gd name="connsiteY5" fmla="*/ 880538 h 1008863"/>
                      <a:gd name="connsiteX6" fmla="*/ 863733 w 1945507"/>
                      <a:gd name="connsiteY6" fmla="*/ 56783 h 1008863"/>
                      <a:gd name="connsiteX0" fmla="*/ 863733 w 1945507"/>
                      <a:gd name="connsiteY0" fmla="*/ 56783 h 1008863"/>
                      <a:gd name="connsiteX1" fmla="*/ 1084663 w 1945507"/>
                      <a:gd name="connsiteY1" fmla="*/ 57678 h 1008863"/>
                      <a:gd name="connsiteX2" fmla="*/ 1915797 w 1945507"/>
                      <a:gd name="connsiteY2" fmla="*/ 901155 h 1008863"/>
                      <a:gd name="connsiteX3" fmla="*/ 1809994 w 1945507"/>
                      <a:gd name="connsiteY3" fmla="*/ 1008790 h 1008863"/>
                      <a:gd name="connsiteX4" fmla="*/ 100413 w 1945507"/>
                      <a:gd name="connsiteY4" fmla="*/ 997478 h 1008863"/>
                      <a:gd name="connsiteX5" fmla="*/ 25175 w 1945507"/>
                      <a:gd name="connsiteY5" fmla="*/ 880538 h 1008863"/>
                      <a:gd name="connsiteX6" fmla="*/ 863733 w 1945507"/>
                      <a:gd name="connsiteY6" fmla="*/ 56783 h 1008863"/>
                      <a:gd name="connsiteX0" fmla="*/ 863733 w 1945507"/>
                      <a:gd name="connsiteY0" fmla="*/ 56783 h 1008863"/>
                      <a:gd name="connsiteX1" fmla="*/ 1084663 w 1945507"/>
                      <a:gd name="connsiteY1" fmla="*/ 57678 h 1008863"/>
                      <a:gd name="connsiteX2" fmla="*/ 1915797 w 1945507"/>
                      <a:gd name="connsiteY2" fmla="*/ 901155 h 1008863"/>
                      <a:gd name="connsiteX3" fmla="*/ 1809994 w 1945507"/>
                      <a:gd name="connsiteY3" fmla="*/ 1008790 h 1008863"/>
                      <a:gd name="connsiteX4" fmla="*/ 100413 w 1945507"/>
                      <a:gd name="connsiteY4" fmla="*/ 997478 h 1008863"/>
                      <a:gd name="connsiteX5" fmla="*/ 25175 w 1945507"/>
                      <a:gd name="connsiteY5" fmla="*/ 880538 h 1008863"/>
                      <a:gd name="connsiteX6" fmla="*/ 863733 w 1945507"/>
                      <a:gd name="connsiteY6" fmla="*/ 56783 h 1008863"/>
                      <a:gd name="connsiteX0" fmla="*/ 863733 w 1942211"/>
                      <a:gd name="connsiteY0" fmla="*/ 56783 h 1008863"/>
                      <a:gd name="connsiteX1" fmla="*/ 1084663 w 1942211"/>
                      <a:gd name="connsiteY1" fmla="*/ 57678 h 1008863"/>
                      <a:gd name="connsiteX2" fmla="*/ 1915797 w 1942211"/>
                      <a:gd name="connsiteY2" fmla="*/ 901155 h 1008863"/>
                      <a:gd name="connsiteX3" fmla="*/ 1797294 w 1942211"/>
                      <a:gd name="connsiteY3" fmla="*/ 1008790 h 1008863"/>
                      <a:gd name="connsiteX4" fmla="*/ 100413 w 1942211"/>
                      <a:gd name="connsiteY4" fmla="*/ 997478 h 1008863"/>
                      <a:gd name="connsiteX5" fmla="*/ 25175 w 1942211"/>
                      <a:gd name="connsiteY5" fmla="*/ 880538 h 1008863"/>
                      <a:gd name="connsiteX6" fmla="*/ 863733 w 1942211"/>
                      <a:gd name="connsiteY6" fmla="*/ 56783 h 1008863"/>
                      <a:gd name="connsiteX0" fmla="*/ 863733 w 1919754"/>
                      <a:gd name="connsiteY0" fmla="*/ 56783 h 1008835"/>
                      <a:gd name="connsiteX1" fmla="*/ 1084663 w 1919754"/>
                      <a:gd name="connsiteY1" fmla="*/ 57678 h 1008835"/>
                      <a:gd name="connsiteX2" fmla="*/ 1884047 w 1919754"/>
                      <a:gd name="connsiteY2" fmla="*/ 869405 h 1008835"/>
                      <a:gd name="connsiteX3" fmla="*/ 1797294 w 1919754"/>
                      <a:gd name="connsiteY3" fmla="*/ 1008790 h 1008835"/>
                      <a:gd name="connsiteX4" fmla="*/ 100413 w 1919754"/>
                      <a:gd name="connsiteY4" fmla="*/ 997478 h 1008835"/>
                      <a:gd name="connsiteX5" fmla="*/ 25175 w 1919754"/>
                      <a:gd name="connsiteY5" fmla="*/ 880538 h 1008835"/>
                      <a:gd name="connsiteX6" fmla="*/ 863733 w 1919754"/>
                      <a:gd name="connsiteY6" fmla="*/ 56783 h 1008835"/>
                      <a:gd name="connsiteX0" fmla="*/ 863733 w 1930799"/>
                      <a:gd name="connsiteY0" fmla="*/ 56783 h 1008854"/>
                      <a:gd name="connsiteX1" fmla="*/ 1084663 w 1930799"/>
                      <a:gd name="connsiteY1" fmla="*/ 57678 h 1008854"/>
                      <a:gd name="connsiteX2" fmla="*/ 1884047 w 1930799"/>
                      <a:gd name="connsiteY2" fmla="*/ 869405 h 1008854"/>
                      <a:gd name="connsiteX3" fmla="*/ 1797294 w 1930799"/>
                      <a:gd name="connsiteY3" fmla="*/ 1008790 h 1008854"/>
                      <a:gd name="connsiteX4" fmla="*/ 100413 w 1930799"/>
                      <a:gd name="connsiteY4" fmla="*/ 997478 h 1008854"/>
                      <a:gd name="connsiteX5" fmla="*/ 25175 w 1930799"/>
                      <a:gd name="connsiteY5" fmla="*/ 880538 h 1008854"/>
                      <a:gd name="connsiteX6" fmla="*/ 863733 w 1930799"/>
                      <a:gd name="connsiteY6" fmla="*/ 56783 h 1008854"/>
                      <a:gd name="connsiteX0" fmla="*/ 863733 w 1930799"/>
                      <a:gd name="connsiteY0" fmla="*/ 56783 h 1008854"/>
                      <a:gd name="connsiteX1" fmla="*/ 1084663 w 1930799"/>
                      <a:gd name="connsiteY1" fmla="*/ 57678 h 1008854"/>
                      <a:gd name="connsiteX2" fmla="*/ 1884047 w 1930799"/>
                      <a:gd name="connsiteY2" fmla="*/ 869405 h 1008854"/>
                      <a:gd name="connsiteX3" fmla="*/ 1797294 w 1930799"/>
                      <a:gd name="connsiteY3" fmla="*/ 1008790 h 1008854"/>
                      <a:gd name="connsiteX4" fmla="*/ 100413 w 1930799"/>
                      <a:gd name="connsiteY4" fmla="*/ 997478 h 1008854"/>
                      <a:gd name="connsiteX5" fmla="*/ 25175 w 1930799"/>
                      <a:gd name="connsiteY5" fmla="*/ 880538 h 1008854"/>
                      <a:gd name="connsiteX6" fmla="*/ 863733 w 1930799"/>
                      <a:gd name="connsiteY6" fmla="*/ 56783 h 1008854"/>
                      <a:gd name="connsiteX0" fmla="*/ 823020 w 1890086"/>
                      <a:gd name="connsiteY0" fmla="*/ 56783 h 1008854"/>
                      <a:gd name="connsiteX1" fmla="*/ 1043950 w 1890086"/>
                      <a:gd name="connsiteY1" fmla="*/ 57678 h 1008854"/>
                      <a:gd name="connsiteX2" fmla="*/ 1843334 w 1890086"/>
                      <a:gd name="connsiteY2" fmla="*/ 869405 h 1008854"/>
                      <a:gd name="connsiteX3" fmla="*/ 1756581 w 1890086"/>
                      <a:gd name="connsiteY3" fmla="*/ 1008790 h 1008854"/>
                      <a:gd name="connsiteX4" fmla="*/ 59700 w 1890086"/>
                      <a:gd name="connsiteY4" fmla="*/ 997478 h 1008854"/>
                      <a:gd name="connsiteX5" fmla="*/ 41612 w 1890086"/>
                      <a:gd name="connsiteY5" fmla="*/ 842438 h 1008854"/>
                      <a:gd name="connsiteX6" fmla="*/ 823020 w 1890086"/>
                      <a:gd name="connsiteY6" fmla="*/ 56783 h 1008854"/>
                      <a:gd name="connsiteX0" fmla="*/ 828306 w 1895372"/>
                      <a:gd name="connsiteY0" fmla="*/ 56783 h 1008854"/>
                      <a:gd name="connsiteX1" fmla="*/ 1049236 w 1895372"/>
                      <a:gd name="connsiteY1" fmla="*/ 57678 h 1008854"/>
                      <a:gd name="connsiteX2" fmla="*/ 1848620 w 1895372"/>
                      <a:gd name="connsiteY2" fmla="*/ 869405 h 1008854"/>
                      <a:gd name="connsiteX3" fmla="*/ 1761867 w 1895372"/>
                      <a:gd name="connsiteY3" fmla="*/ 1008790 h 1008854"/>
                      <a:gd name="connsiteX4" fmla="*/ 64986 w 1895372"/>
                      <a:gd name="connsiteY4" fmla="*/ 997478 h 1008854"/>
                      <a:gd name="connsiteX5" fmla="*/ 46898 w 1895372"/>
                      <a:gd name="connsiteY5" fmla="*/ 842438 h 1008854"/>
                      <a:gd name="connsiteX6" fmla="*/ 828306 w 1895372"/>
                      <a:gd name="connsiteY6" fmla="*/ 56783 h 1008854"/>
                      <a:gd name="connsiteX0" fmla="*/ 836830 w 1903896"/>
                      <a:gd name="connsiteY0" fmla="*/ 56783 h 1008854"/>
                      <a:gd name="connsiteX1" fmla="*/ 1057760 w 1903896"/>
                      <a:gd name="connsiteY1" fmla="*/ 57678 h 1008854"/>
                      <a:gd name="connsiteX2" fmla="*/ 1857144 w 1903896"/>
                      <a:gd name="connsiteY2" fmla="*/ 869405 h 1008854"/>
                      <a:gd name="connsiteX3" fmla="*/ 1770391 w 1903896"/>
                      <a:gd name="connsiteY3" fmla="*/ 1008790 h 1008854"/>
                      <a:gd name="connsiteX4" fmla="*/ 73510 w 1903896"/>
                      <a:gd name="connsiteY4" fmla="*/ 997478 h 1008854"/>
                      <a:gd name="connsiteX5" fmla="*/ 55422 w 1903896"/>
                      <a:gd name="connsiteY5" fmla="*/ 842438 h 1008854"/>
                      <a:gd name="connsiteX6" fmla="*/ 836830 w 1903896"/>
                      <a:gd name="connsiteY6" fmla="*/ 56783 h 1008854"/>
                      <a:gd name="connsiteX0" fmla="*/ 849530 w 1903896"/>
                      <a:gd name="connsiteY0" fmla="*/ 56783 h 1008854"/>
                      <a:gd name="connsiteX1" fmla="*/ 1057760 w 1903896"/>
                      <a:gd name="connsiteY1" fmla="*/ 57678 h 1008854"/>
                      <a:gd name="connsiteX2" fmla="*/ 1857144 w 1903896"/>
                      <a:gd name="connsiteY2" fmla="*/ 869405 h 1008854"/>
                      <a:gd name="connsiteX3" fmla="*/ 1770391 w 1903896"/>
                      <a:gd name="connsiteY3" fmla="*/ 1008790 h 1008854"/>
                      <a:gd name="connsiteX4" fmla="*/ 73510 w 1903896"/>
                      <a:gd name="connsiteY4" fmla="*/ 997478 h 1008854"/>
                      <a:gd name="connsiteX5" fmla="*/ 55422 w 1903896"/>
                      <a:gd name="connsiteY5" fmla="*/ 842438 h 1008854"/>
                      <a:gd name="connsiteX6" fmla="*/ 849530 w 1903896"/>
                      <a:gd name="connsiteY6" fmla="*/ 56783 h 1008854"/>
                      <a:gd name="connsiteX0" fmla="*/ 849530 w 1903896"/>
                      <a:gd name="connsiteY0" fmla="*/ 56783 h 1008854"/>
                      <a:gd name="connsiteX1" fmla="*/ 1038710 w 1903896"/>
                      <a:gd name="connsiteY1" fmla="*/ 57678 h 1008854"/>
                      <a:gd name="connsiteX2" fmla="*/ 1857144 w 1903896"/>
                      <a:gd name="connsiteY2" fmla="*/ 869405 h 1008854"/>
                      <a:gd name="connsiteX3" fmla="*/ 1770391 w 1903896"/>
                      <a:gd name="connsiteY3" fmla="*/ 1008790 h 1008854"/>
                      <a:gd name="connsiteX4" fmla="*/ 73510 w 1903896"/>
                      <a:gd name="connsiteY4" fmla="*/ 997478 h 1008854"/>
                      <a:gd name="connsiteX5" fmla="*/ 55422 w 1903896"/>
                      <a:gd name="connsiteY5" fmla="*/ 842438 h 1008854"/>
                      <a:gd name="connsiteX6" fmla="*/ 849530 w 1903896"/>
                      <a:gd name="connsiteY6" fmla="*/ 56783 h 1008854"/>
                      <a:gd name="connsiteX0" fmla="*/ 849530 w 1903896"/>
                      <a:gd name="connsiteY0" fmla="*/ 53529 h 1005600"/>
                      <a:gd name="connsiteX1" fmla="*/ 1057760 w 1903896"/>
                      <a:gd name="connsiteY1" fmla="*/ 60774 h 1005600"/>
                      <a:gd name="connsiteX2" fmla="*/ 1857144 w 1903896"/>
                      <a:gd name="connsiteY2" fmla="*/ 866151 h 1005600"/>
                      <a:gd name="connsiteX3" fmla="*/ 1770391 w 1903896"/>
                      <a:gd name="connsiteY3" fmla="*/ 1005536 h 1005600"/>
                      <a:gd name="connsiteX4" fmla="*/ 73510 w 1903896"/>
                      <a:gd name="connsiteY4" fmla="*/ 994224 h 1005600"/>
                      <a:gd name="connsiteX5" fmla="*/ 55422 w 1903896"/>
                      <a:gd name="connsiteY5" fmla="*/ 839184 h 1005600"/>
                      <a:gd name="connsiteX6" fmla="*/ 849530 w 1903896"/>
                      <a:gd name="connsiteY6" fmla="*/ 53529 h 1005600"/>
                      <a:gd name="connsiteX0" fmla="*/ 849530 w 1903896"/>
                      <a:gd name="connsiteY0" fmla="*/ 46671 h 998742"/>
                      <a:gd name="connsiteX1" fmla="*/ 1057760 w 1903896"/>
                      <a:gd name="connsiteY1" fmla="*/ 53916 h 998742"/>
                      <a:gd name="connsiteX2" fmla="*/ 1857144 w 1903896"/>
                      <a:gd name="connsiteY2" fmla="*/ 859293 h 998742"/>
                      <a:gd name="connsiteX3" fmla="*/ 1770391 w 1903896"/>
                      <a:gd name="connsiteY3" fmla="*/ 998678 h 998742"/>
                      <a:gd name="connsiteX4" fmla="*/ 73510 w 1903896"/>
                      <a:gd name="connsiteY4" fmla="*/ 987366 h 998742"/>
                      <a:gd name="connsiteX5" fmla="*/ 55422 w 1903896"/>
                      <a:gd name="connsiteY5" fmla="*/ 832326 h 998742"/>
                      <a:gd name="connsiteX6" fmla="*/ 849530 w 1903896"/>
                      <a:gd name="connsiteY6" fmla="*/ 46671 h 998742"/>
                      <a:gd name="connsiteX0" fmla="*/ 846197 w 1900563"/>
                      <a:gd name="connsiteY0" fmla="*/ 46671 h 998742"/>
                      <a:gd name="connsiteX1" fmla="*/ 1054427 w 1900563"/>
                      <a:gd name="connsiteY1" fmla="*/ 53916 h 998742"/>
                      <a:gd name="connsiteX2" fmla="*/ 1853811 w 1900563"/>
                      <a:gd name="connsiteY2" fmla="*/ 859293 h 998742"/>
                      <a:gd name="connsiteX3" fmla="*/ 1767058 w 1900563"/>
                      <a:gd name="connsiteY3" fmla="*/ 998678 h 998742"/>
                      <a:gd name="connsiteX4" fmla="*/ 70177 w 1900563"/>
                      <a:gd name="connsiteY4" fmla="*/ 987366 h 998742"/>
                      <a:gd name="connsiteX5" fmla="*/ 58439 w 1900563"/>
                      <a:gd name="connsiteY5" fmla="*/ 845026 h 998742"/>
                      <a:gd name="connsiteX6" fmla="*/ 846197 w 1900563"/>
                      <a:gd name="connsiteY6" fmla="*/ 46671 h 998742"/>
                      <a:gd name="connsiteX0" fmla="*/ 839159 w 1893525"/>
                      <a:gd name="connsiteY0" fmla="*/ 46671 h 998742"/>
                      <a:gd name="connsiteX1" fmla="*/ 1047389 w 1893525"/>
                      <a:gd name="connsiteY1" fmla="*/ 53916 h 998742"/>
                      <a:gd name="connsiteX2" fmla="*/ 1846773 w 1893525"/>
                      <a:gd name="connsiteY2" fmla="*/ 859293 h 998742"/>
                      <a:gd name="connsiteX3" fmla="*/ 1760020 w 1893525"/>
                      <a:gd name="connsiteY3" fmla="*/ 998678 h 998742"/>
                      <a:gd name="connsiteX4" fmla="*/ 63139 w 1893525"/>
                      <a:gd name="connsiteY4" fmla="*/ 987366 h 998742"/>
                      <a:gd name="connsiteX5" fmla="*/ 51401 w 1893525"/>
                      <a:gd name="connsiteY5" fmla="*/ 845026 h 998742"/>
                      <a:gd name="connsiteX6" fmla="*/ 839159 w 1893525"/>
                      <a:gd name="connsiteY6" fmla="*/ 46671 h 998742"/>
                      <a:gd name="connsiteX0" fmla="*/ 839159 w 1893525"/>
                      <a:gd name="connsiteY0" fmla="*/ 46671 h 998742"/>
                      <a:gd name="connsiteX1" fmla="*/ 1047389 w 1893525"/>
                      <a:gd name="connsiteY1" fmla="*/ 53916 h 998742"/>
                      <a:gd name="connsiteX2" fmla="*/ 1846773 w 1893525"/>
                      <a:gd name="connsiteY2" fmla="*/ 859293 h 998742"/>
                      <a:gd name="connsiteX3" fmla="*/ 1760020 w 1893525"/>
                      <a:gd name="connsiteY3" fmla="*/ 998678 h 998742"/>
                      <a:gd name="connsiteX4" fmla="*/ 63139 w 1893525"/>
                      <a:gd name="connsiteY4" fmla="*/ 987366 h 998742"/>
                      <a:gd name="connsiteX5" fmla="*/ 51401 w 1893525"/>
                      <a:gd name="connsiteY5" fmla="*/ 845026 h 998742"/>
                      <a:gd name="connsiteX6" fmla="*/ 839159 w 1893525"/>
                      <a:gd name="connsiteY6" fmla="*/ 46671 h 998742"/>
                      <a:gd name="connsiteX0" fmla="*/ 839159 w 1885279"/>
                      <a:gd name="connsiteY0" fmla="*/ 46671 h 998742"/>
                      <a:gd name="connsiteX1" fmla="*/ 1047389 w 1885279"/>
                      <a:gd name="connsiteY1" fmla="*/ 53916 h 998742"/>
                      <a:gd name="connsiteX2" fmla="*/ 1834073 w 1885279"/>
                      <a:gd name="connsiteY2" fmla="*/ 859293 h 998742"/>
                      <a:gd name="connsiteX3" fmla="*/ 1760020 w 1885279"/>
                      <a:gd name="connsiteY3" fmla="*/ 998678 h 998742"/>
                      <a:gd name="connsiteX4" fmla="*/ 63139 w 1885279"/>
                      <a:gd name="connsiteY4" fmla="*/ 987366 h 998742"/>
                      <a:gd name="connsiteX5" fmla="*/ 51401 w 1885279"/>
                      <a:gd name="connsiteY5" fmla="*/ 845026 h 998742"/>
                      <a:gd name="connsiteX6" fmla="*/ 839159 w 1885279"/>
                      <a:gd name="connsiteY6" fmla="*/ 46671 h 998742"/>
                      <a:gd name="connsiteX0" fmla="*/ 839159 w 1893455"/>
                      <a:gd name="connsiteY0" fmla="*/ 46671 h 998761"/>
                      <a:gd name="connsiteX1" fmla="*/ 1047389 w 1893455"/>
                      <a:gd name="connsiteY1" fmla="*/ 53916 h 998761"/>
                      <a:gd name="connsiteX2" fmla="*/ 1834073 w 1893455"/>
                      <a:gd name="connsiteY2" fmla="*/ 859293 h 998761"/>
                      <a:gd name="connsiteX3" fmla="*/ 1760020 w 1893455"/>
                      <a:gd name="connsiteY3" fmla="*/ 998678 h 998761"/>
                      <a:gd name="connsiteX4" fmla="*/ 63139 w 1893455"/>
                      <a:gd name="connsiteY4" fmla="*/ 987366 h 998761"/>
                      <a:gd name="connsiteX5" fmla="*/ 51401 w 1893455"/>
                      <a:gd name="connsiteY5" fmla="*/ 845026 h 998761"/>
                      <a:gd name="connsiteX6" fmla="*/ 839159 w 1893455"/>
                      <a:gd name="connsiteY6" fmla="*/ 46671 h 998761"/>
                      <a:gd name="connsiteX0" fmla="*/ 839159 w 1882574"/>
                      <a:gd name="connsiteY0" fmla="*/ 46671 h 998726"/>
                      <a:gd name="connsiteX1" fmla="*/ 1047389 w 1882574"/>
                      <a:gd name="connsiteY1" fmla="*/ 53916 h 998726"/>
                      <a:gd name="connsiteX2" fmla="*/ 1834073 w 1882574"/>
                      <a:gd name="connsiteY2" fmla="*/ 859293 h 998726"/>
                      <a:gd name="connsiteX3" fmla="*/ 1760020 w 1882574"/>
                      <a:gd name="connsiteY3" fmla="*/ 998678 h 998726"/>
                      <a:gd name="connsiteX4" fmla="*/ 63139 w 1882574"/>
                      <a:gd name="connsiteY4" fmla="*/ 987366 h 998726"/>
                      <a:gd name="connsiteX5" fmla="*/ 51401 w 1882574"/>
                      <a:gd name="connsiteY5" fmla="*/ 845026 h 998726"/>
                      <a:gd name="connsiteX6" fmla="*/ 839159 w 1882574"/>
                      <a:gd name="connsiteY6" fmla="*/ 46671 h 998726"/>
                      <a:gd name="connsiteX0" fmla="*/ 839159 w 1882574"/>
                      <a:gd name="connsiteY0" fmla="*/ 46671 h 998726"/>
                      <a:gd name="connsiteX1" fmla="*/ 1047389 w 1882574"/>
                      <a:gd name="connsiteY1" fmla="*/ 53916 h 998726"/>
                      <a:gd name="connsiteX2" fmla="*/ 1834073 w 1882574"/>
                      <a:gd name="connsiteY2" fmla="*/ 859293 h 998726"/>
                      <a:gd name="connsiteX3" fmla="*/ 1760020 w 1882574"/>
                      <a:gd name="connsiteY3" fmla="*/ 998678 h 998726"/>
                      <a:gd name="connsiteX4" fmla="*/ 63139 w 1882574"/>
                      <a:gd name="connsiteY4" fmla="*/ 987366 h 998726"/>
                      <a:gd name="connsiteX5" fmla="*/ 51401 w 1882574"/>
                      <a:gd name="connsiteY5" fmla="*/ 845026 h 998726"/>
                      <a:gd name="connsiteX6" fmla="*/ 839159 w 1882574"/>
                      <a:gd name="connsiteY6" fmla="*/ 46671 h 998726"/>
                      <a:gd name="connsiteX0" fmla="*/ 839159 w 1882574"/>
                      <a:gd name="connsiteY0" fmla="*/ 46671 h 998726"/>
                      <a:gd name="connsiteX1" fmla="*/ 1047389 w 1882574"/>
                      <a:gd name="connsiteY1" fmla="*/ 53916 h 998726"/>
                      <a:gd name="connsiteX2" fmla="*/ 1834073 w 1882574"/>
                      <a:gd name="connsiteY2" fmla="*/ 859293 h 998726"/>
                      <a:gd name="connsiteX3" fmla="*/ 1760020 w 1882574"/>
                      <a:gd name="connsiteY3" fmla="*/ 998678 h 998726"/>
                      <a:gd name="connsiteX4" fmla="*/ 63139 w 1882574"/>
                      <a:gd name="connsiteY4" fmla="*/ 987366 h 998726"/>
                      <a:gd name="connsiteX5" fmla="*/ 51401 w 1882574"/>
                      <a:gd name="connsiteY5" fmla="*/ 845026 h 998726"/>
                      <a:gd name="connsiteX6" fmla="*/ 839159 w 1882574"/>
                      <a:gd name="connsiteY6" fmla="*/ 46671 h 998726"/>
                      <a:gd name="connsiteX0" fmla="*/ 839159 w 1882574"/>
                      <a:gd name="connsiteY0" fmla="*/ 46671 h 998717"/>
                      <a:gd name="connsiteX1" fmla="*/ 1047389 w 1882574"/>
                      <a:gd name="connsiteY1" fmla="*/ 53916 h 998717"/>
                      <a:gd name="connsiteX2" fmla="*/ 1834073 w 1882574"/>
                      <a:gd name="connsiteY2" fmla="*/ 840243 h 998717"/>
                      <a:gd name="connsiteX3" fmla="*/ 1760020 w 1882574"/>
                      <a:gd name="connsiteY3" fmla="*/ 998678 h 998717"/>
                      <a:gd name="connsiteX4" fmla="*/ 63139 w 1882574"/>
                      <a:gd name="connsiteY4" fmla="*/ 987366 h 998717"/>
                      <a:gd name="connsiteX5" fmla="*/ 51401 w 1882574"/>
                      <a:gd name="connsiteY5" fmla="*/ 845026 h 998717"/>
                      <a:gd name="connsiteX6" fmla="*/ 839159 w 1882574"/>
                      <a:gd name="connsiteY6" fmla="*/ 46671 h 998717"/>
                      <a:gd name="connsiteX0" fmla="*/ 839159 w 1896290"/>
                      <a:gd name="connsiteY0" fmla="*/ 46671 h 1011412"/>
                      <a:gd name="connsiteX1" fmla="*/ 1047389 w 1896290"/>
                      <a:gd name="connsiteY1" fmla="*/ 53916 h 1011412"/>
                      <a:gd name="connsiteX2" fmla="*/ 1834073 w 1896290"/>
                      <a:gd name="connsiteY2" fmla="*/ 840243 h 1011412"/>
                      <a:gd name="connsiteX3" fmla="*/ 1791770 w 1896290"/>
                      <a:gd name="connsiteY3" fmla="*/ 1011378 h 1011412"/>
                      <a:gd name="connsiteX4" fmla="*/ 63139 w 1896290"/>
                      <a:gd name="connsiteY4" fmla="*/ 987366 h 1011412"/>
                      <a:gd name="connsiteX5" fmla="*/ 51401 w 1896290"/>
                      <a:gd name="connsiteY5" fmla="*/ 845026 h 1011412"/>
                      <a:gd name="connsiteX6" fmla="*/ 839159 w 1896290"/>
                      <a:gd name="connsiteY6" fmla="*/ 46671 h 1011412"/>
                      <a:gd name="connsiteX0" fmla="*/ 839159 w 1885038"/>
                      <a:gd name="connsiteY0" fmla="*/ 46671 h 998717"/>
                      <a:gd name="connsiteX1" fmla="*/ 1047389 w 1885038"/>
                      <a:gd name="connsiteY1" fmla="*/ 53916 h 998717"/>
                      <a:gd name="connsiteX2" fmla="*/ 1834073 w 1885038"/>
                      <a:gd name="connsiteY2" fmla="*/ 840243 h 998717"/>
                      <a:gd name="connsiteX3" fmla="*/ 1766370 w 1885038"/>
                      <a:gd name="connsiteY3" fmla="*/ 998678 h 998717"/>
                      <a:gd name="connsiteX4" fmla="*/ 63139 w 1885038"/>
                      <a:gd name="connsiteY4" fmla="*/ 987366 h 998717"/>
                      <a:gd name="connsiteX5" fmla="*/ 51401 w 1885038"/>
                      <a:gd name="connsiteY5" fmla="*/ 845026 h 998717"/>
                      <a:gd name="connsiteX6" fmla="*/ 839159 w 1885038"/>
                      <a:gd name="connsiteY6" fmla="*/ 46671 h 998717"/>
                      <a:gd name="connsiteX0" fmla="*/ 839159 w 1880247"/>
                      <a:gd name="connsiteY0" fmla="*/ 46671 h 992369"/>
                      <a:gd name="connsiteX1" fmla="*/ 1047389 w 1880247"/>
                      <a:gd name="connsiteY1" fmla="*/ 53916 h 992369"/>
                      <a:gd name="connsiteX2" fmla="*/ 1834073 w 1880247"/>
                      <a:gd name="connsiteY2" fmla="*/ 840243 h 992369"/>
                      <a:gd name="connsiteX3" fmla="*/ 1753670 w 1880247"/>
                      <a:gd name="connsiteY3" fmla="*/ 992328 h 992369"/>
                      <a:gd name="connsiteX4" fmla="*/ 63139 w 1880247"/>
                      <a:gd name="connsiteY4" fmla="*/ 987366 h 992369"/>
                      <a:gd name="connsiteX5" fmla="*/ 51401 w 1880247"/>
                      <a:gd name="connsiteY5" fmla="*/ 845026 h 992369"/>
                      <a:gd name="connsiteX6" fmla="*/ 839159 w 1880247"/>
                      <a:gd name="connsiteY6" fmla="*/ 46671 h 992369"/>
                      <a:gd name="connsiteX0" fmla="*/ 842215 w 1883303"/>
                      <a:gd name="connsiteY0" fmla="*/ 46671 h 992369"/>
                      <a:gd name="connsiteX1" fmla="*/ 1050445 w 1883303"/>
                      <a:gd name="connsiteY1" fmla="*/ 53916 h 992369"/>
                      <a:gd name="connsiteX2" fmla="*/ 1837129 w 1883303"/>
                      <a:gd name="connsiteY2" fmla="*/ 840243 h 992369"/>
                      <a:gd name="connsiteX3" fmla="*/ 1756726 w 1883303"/>
                      <a:gd name="connsiteY3" fmla="*/ 992328 h 992369"/>
                      <a:gd name="connsiteX4" fmla="*/ 66195 w 1883303"/>
                      <a:gd name="connsiteY4" fmla="*/ 987366 h 992369"/>
                      <a:gd name="connsiteX5" fmla="*/ 48107 w 1883303"/>
                      <a:gd name="connsiteY5" fmla="*/ 845026 h 992369"/>
                      <a:gd name="connsiteX6" fmla="*/ 842215 w 1883303"/>
                      <a:gd name="connsiteY6" fmla="*/ 46671 h 9923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883303" h="992369">
                        <a:moveTo>
                          <a:pt x="842215" y="46671"/>
                        </a:moveTo>
                        <a:cubicBezTo>
                          <a:pt x="928558" y="-22881"/>
                          <a:pt x="983152" y="-9882"/>
                          <a:pt x="1050445" y="53916"/>
                        </a:cubicBezTo>
                        <a:lnTo>
                          <a:pt x="1837129" y="840243"/>
                        </a:lnTo>
                        <a:cubicBezTo>
                          <a:pt x="1909811" y="907871"/>
                          <a:pt x="1906294" y="994550"/>
                          <a:pt x="1756726" y="992328"/>
                        </a:cubicBezTo>
                        <a:lnTo>
                          <a:pt x="66195" y="987366"/>
                        </a:lnTo>
                        <a:cubicBezTo>
                          <a:pt x="-28734" y="982253"/>
                          <a:pt x="-9364" y="894589"/>
                          <a:pt x="48107" y="845026"/>
                        </a:cubicBezTo>
                        <a:lnTo>
                          <a:pt x="842215" y="46671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  <a:latin typeface="PayPal Sans Big" charset="0"/>
                      <a:ea typeface="PayPal Sans Big" charset="0"/>
                      <a:cs typeface="PayPal Sans Big" charset="0"/>
                    </a:endParaRPr>
                  </a:p>
                </p:txBody>
              </p:sp>
            </p:grpSp>
            <p:sp>
              <p:nvSpPr>
                <p:cNvPr id="63" name="Freeform 62">
                  <a:extLst>
                    <a:ext uri="{FF2B5EF4-FFF2-40B4-BE49-F238E27FC236}">
                      <a16:creationId xmlns:a16="http://schemas.microsoft.com/office/drawing/2014/main" id="{7E68B445-5ACE-CB42-BAB3-A022DCFA6AA0}"/>
                    </a:ext>
                  </a:extLst>
                </p:cNvPr>
                <p:cNvSpPr/>
                <p:nvPr/>
              </p:nvSpPr>
              <p:spPr>
                <a:xfrm>
                  <a:off x="4465388" y="1914831"/>
                  <a:ext cx="1926482" cy="952193"/>
                </a:xfrm>
                <a:custGeom>
                  <a:avLst/>
                  <a:gdLst>
                    <a:gd name="connsiteX0" fmla="*/ 1124203 w 1926482"/>
                    <a:gd name="connsiteY0" fmla="*/ 109231 h 952192"/>
                    <a:gd name="connsiteX1" fmla="*/ 1044826 w 1926482"/>
                    <a:gd name="connsiteY1" fmla="*/ 188608 h 952192"/>
                    <a:gd name="connsiteX2" fmla="*/ 1044826 w 1926482"/>
                    <a:gd name="connsiteY2" fmla="*/ 687226 h 952192"/>
                    <a:gd name="connsiteX3" fmla="*/ 1124203 w 1926482"/>
                    <a:gd name="connsiteY3" fmla="*/ 766603 h 952192"/>
                    <a:gd name="connsiteX4" fmla="*/ 1441699 w 1926482"/>
                    <a:gd name="connsiteY4" fmla="*/ 766603 h 952192"/>
                    <a:gd name="connsiteX5" fmla="*/ 1521076 w 1926482"/>
                    <a:gd name="connsiteY5" fmla="*/ 687226 h 952192"/>
                    <a:gd name="connsiteX6" fmla="*/ 1521076 w 1926482"/>
                    <a:gd name="connsiteY6" fmla="*/ 188608 h 952192"/>
                    <a:gd name="connsiteX7" fmla="*/ 1441699 w 1926482"/>
                    <a:gd name="connsiteY7" fmla="*/ 109231 h 952192"/>
                    <a:gd name="connsiteX8" fmla="*/ 428878 w 1926482"/>
                    <a:gd name="connsiteY8" fmla="*/ 109231 h 952192"/>
                    <a:gd name="connsiteX9" fmla="*/ 349501 w 1926482"/>
                    <a:gd name="connsiteY9" fmla="*/ 188608 h 952192"/>
                    <a:gd name="connsiteX10" fmla="*/ 349501 w 1926482"/>
                    <a:gd name="connsiteY10" fmla="*/ 687226 h 952192"/>
                    <a:gd name="connsiteX11" fmla="*/ 428878 w 1926482"/>
                    <a:gd name="connsiteY11" fmla="*/ 766603 h 952192"/>
                    <a:gd name="connsiteX12" fmla="*/ 746374 w 1926482"/>
                    <a:gd name="connsiteY12" fmla="*/ 766603 h 952192"/>
                    <a:gd name="connsiteX13" fmla="*/ 825751 w 1926482"/>
                    <a:gd name="connsiteY13" fmla="*/ 687226 h 952192"/>
                    <a:gd name="connsiteX14" fmla="*/ 825751 w 1926482"/>
                    <a:gd name="connsiteY14" fmla="*/ 188608 h 952192"/>
                    <a:gd name="connsiteX15" fmla="*/ 746374 w 1926482"/>
                    <a:gd name="connsiteY15" fmla="*/ 109231 h 952192"/>
                    <a:gd name="connsiteX16" fmla="*/ 0 w 1926482"/>
                    <a:gd name="connsiteY16" fmla="*/ 0 h 952192"/>
                    <a:gd name="connsiteX17" fmla="*/ 1868044 w 1926482"/>
                    <a:gd name="connsiteY17" fmla="*/ 0 h 952192"/>
                    <a:gd name="connsiteX18" fmla="*/ 1906838 w 1926482"/>
                    <a:gd name="connsiteY18" fmla="*/ 38794 h 952192"/>
                    <a:gd name="connsiteX19" fmla="*/ 1868044 w 1926482"/>
                    <a:gd name="connsiteY19" fmla="*/ 77588 h 952192"/>
                    <a:gd name="connsiteX20" fmla="*/ 1716338 w 1926482"/>
                    <a:gd name="connsiteY20" fmla="*/ 77588 h 952192"/>
                    <a:gd name="connsiteX21" fmla="*/ 1716338 w 1926482"/>
                    <a:gd name="connsiteY21" fmla="*/ 771216 h 952192"/>
                    <a:gd name="connsiteX22" fmla="*/ 1835994 w 1926482"/>
                    <a:gd name="connsiteY22" fmla="*/ 771216 h 952192"/>
                    <a:gd name="connsiteX23" fmla="*/ 1926482 w 1926482"/>
                    <a:gd name="connsiteY23" fmla="*/ 861704 h 952192"/>
                    <a:gd name="connsiteX24" fmla="*/ 1926481 w 1926482"/>
                    <a:gd name="connsiteY24" fmla="*/ 861704 h 952192"/>
                    <a:gd name="connsiteX25" fmla="*/ 1835993 w 1926482"/>
                    <a:gd name="connsiteY25" fmla="*/ 952192 h 952192"/>
                    <a:gd name="connsiteX26" fmla="*/ 271313 w 1926482"/>
                    <a:gd name="connsiteY26" fmla="*/ 952191 h 952192"/>
                    <a:gd name="connsiteX27" fmla="*/ 271313 w 1926482"/>
                    <a:gd name="connsiteY27" fmla="*/ 616773 h 952192"/>
                    <a:gd name="connsiteX28" fmla="*/ 12931 w 1926482"/>
                    <a:gd name="connsiteY28" fmla="*/ 10628 h 952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1926482" h="952192">
                      <a:moveTo>
                        <a:pt x="1124203" y="109231"/>
                      </a:moveTo>
                      <a:cubicBezTo>
                        <a:pt x="1080364" y="109231"/>
                        <a:pt x="1044826" y="144769"/>
                        <a:pt x="1044826" y="188608"/>
                      </a:cubicBezTo>
                      <a:lnTo>
                        <a:pt x="1044826" y="687226"/>
                      </a:lnTo>
                      <a:cubicBezTo>
                        <a:pt x="1044826" y="731065"/>
                        <a:pt x="1080364" y="766603"/>
                        <a:pt x="1124203" y="766603"/>
                      </a:cubicBezTo>
                      <a:lnTo>
                        <a:pt x="1441699" y="766603"/>
                      </a:lnTo>
                      <a:cubicBezTo>
                        <a:pt x="1485538" y="766603"/>
                        <a:pt x="1521076" y="731065"/>
                        <a:pt x="1521076" y="687226"/>
                      </a:cubicBezTo>
                      <a:lnTo>
                        <a:pt x="1521076" y="188608"/>
                      </a:lnTo>
                      <a:cubicBezTo>
                        <a:pt x="1521076" y="144769"/>
                        <a:pt x="1485538" y="109231"/>
                        <a:pt x="1441699" y="109231"/>
                      </a:cubicBezTo>
                      <a:close/>
                      <a:moveTo>
                        <a:pt x="428878" y="109231"/>
                      </a:moveTo>
                      <a:cubicBezTo>
                        <a:pt x="385039" y="109231"/>
                        <a:pt x="349501" y="144769"/>
                        <a:pt x="349501" y="188608"/>
                      </a:cubicBezTo>
                      <a:lnTo>
                        <a:pt x="349501" y="687226"/>
                      </a:lnTo>
                      <a:cubicBezTo>
                        <a:pt x="349501" y="731065"/>
                        <a:pt x="385039" y="766603"/>
                        <a:pt x="428878" y="766603"/>
                      </a:cubicBezTo>
                      <a:lnTo>
                        <a:pt x="746374" y="766603"/>
                      </a:lnTo>
                      <a:cubicBezTo>
                        <a:pt x="790213" y="766603"/>
                        <a:pt x="825751" y="731065"/>
                        <a:pt x="825751" y="687226"/>
                      </a:cubicBezTo>
                      <a:lnTo>
                        <a:pt x="825751" y="188608"/>
                      </a:lnTo>
                      <a:cubicBezTo>
                        <a:pt x="825751" y="144769"/>
                        <a:pt x="790213" y="109231"/>
                        <a:pt x="746374" y="109231"/>
                      </a:cubicBezTo>
                      <a:close/>
                      <a:moveTo>
                        <a:pt x="0" y="0"/>
                      </a:moveTo>
                      <a:lnTo>
                        <a:pt x="1868044" y="0"/>
                      </a:lnTo>
                      <a:cubicBezTo>
                        <a:pt x="1889469" y="0"/>
                        <a:pt x="1906838" y="17369"/>
                        <a:pt x="1906838" y="38794"/>
                      </a:cubicBezTo>
                      <a:cubicBezTo>
                        <a:pt x="1906838" y="60219"/>
                        <a:pt x="1889469" y="77588"/>
                        <a:pt x="1868044" y="77588"/>
                      </a:cubicBezTo>
                      <a:lnTo>
                        <a:pt x="1716338" y="77588"/>
                      </a:lnTo>
                      <a:lnTo>
                        <a:pt x="1716338" y="771216"/>
                      </a:lnTo>
                      <a:lnTo>
                        <a:pt x="1835994" y="771216"/>
                      </a:lnTo>
                      <a:cubicBezTo>
                        <a:pt x="1885969" y="771216"/>
                        <a:pt x="1926482" y="811729"/>
                        <a:pt x="1926482" y="861704"/>
                      </a:cubicBezTo>
                      <a:lnTo>
                        <a:pt x="1926481" y="861704"/>
                      </a:lnTo>
                      <a:cubicBezTo>
                        <a:pt x="1926481" y="911679"/>
                        <a:pt x="1885968" y="952192"/>
                        <a:pt x="1835993" y="952192"/>
                      </a:cubicBezTo>
                      <a:lnTo>
                        <a:pt x="271313" y="952191"/>
                      </a:lnTo>
                      <a:lnTo>
                        <a:pt x="271313" y="616773"/>
                      </a:lnTo>
                      <a:cubicBezTo>
                        <a:pt x="271313" y="374659"/>
                        <a:pt x="171198" y="157613"/>
                        <a:pt x="12931" y="1062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PayPal Sans Big" charset="0"/>
                    <a:ea typeface="PayPal Sans Big" charset="0"/>
                    <a:cs typeface="PayPal Sans Big" charset="0"/>
                  </a:endParaRPr>
                </a:p>
              </p:txBody>
            </p:sp>
            <p:sp>
              <p:nvSpPr>
                <p:cNvPr id="64" name="Freeform 63">
                  <a:extLst>
                    <a:ext uri="{FF2B5EF4-FFF2-40B4-BE49-F238E27FC236}">
                      <a16:creationId xmlns:a16="http://schemas.microsoft.com/office/drawing/2014/main" id="{C9875A37-583A-1A47-8BA0-5C4E372B952A}"/>
                    </a:ext>
                  </a:extLst>
                </p:cNvPr>
                <p:cNvSpPr/>
                <p:nvPr/>
              </p:nvSpPr>
              <p:spPr>
                <a:xfrm>
                  <a:off x="4736701" y="2940243"/>
                  <a:ext cx="1655169" cy="123827"/>
                </a:xfrm>
                <a:custGeom>
                  <a:avLst/>
                  <a:gdLst>
                    <a:gd name="connsiteX0" fmla="*/ 0 w 1655169"/>
                    <a:gd name="connsiteY0" fmla="*/ 0 h 123826"/>
                    <a:gd name="connsiteX1" fmla="*/ 1593256 w 1655169"/>
                    <a:gd name="connsiteY1" fmla="*/ 0 h 123826"/>
                    <a:gd name="connsiteX2" fmla="*/ 1655169 w 1655169"/>
                    <a:gd name="connsiteY2" fmla="*/ 61913 h 123826"/>
                    <a:gd name="connsiteX3" fmla="*/ 1655168 w 1655169"/>
                    <a:gd name="connsiteY3" fmla="*/ 61913 h 123826"/>
                    <a:gd name="connsiteX4" fmla="*/ 1593255 w 1655169"/>
                    <a:gd name="connsiteY4" fmla="*/ 123826 h 123826"/>
                    <a:gd name="connsiteX5" fmla="*/ 0 w 1655169"/>
                    <a:gd name="connsiteY5" fmla="*/ 123825 h 1238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655169" h="123826">
                      <a:moveTo>
                        <a:pt x="0" y="0"/>
                      </a:moveTo>
                      <a:lnTo>
                        <a:pt x="1593256" y="0"/>
                      </a:lnTo>
                      <a:cubicBezTo>
                        <a:pt x="1627450" y="0"/>
                        <a:pt x="1655169" y="27719"/>
                        <a:pt x="1655169" y="61913"/>
                      </a:cubicBezTo>
                      <a:lnTo>
                        <a:pt x="1655168" y="61913"/>
                      </a:lnTo>
                      <a:cubicBezTo>
                        <a:pt x="1655168" y="96107"/>
                        <a:pt x="1627449" y="123826"/>
                        <a:pt x="1593255" y="123826"/>
                      </a:cubicBezTo>
                      <a:lnTo>
                        <a:pt x="0" y="12382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PayPal Sans Big" charset="0"/>
                    <a:ea typeface="PayPal Sans Big" charset="0"/>
                    <a:cs typeface="PayPal Sans Big" charset="0"/>
                  </a:endParaRPr>
                </a:p>
              </p:txBody>
            </p:sp>
            <p:sp>
              <p:nvSpPr>
                <p:cNvPr id="65" name="Freeform 64">
                  <a:extLst>
                    <a:ext uri="{FF2B5EF4-FFF2-40B4-BE49-F238E27FC236}">
                      <a16:creationId xmlns:a16="http://schemas.microsoft.com/office/drawing/2014/main" id="{E29B2245-FA4A-4A41-A2A2-9117263FA868}"/>
                    </a:ext>
                  </a:extLst>
                </p:cNvPr>
                <p:cNvSpPr/>
                <p:nvPr/>
              </p:nvSpPr>
              <p:spPr>
                <a:xfrm>
                  <a:off x="4736701" y="3137289"/>
                  <a:ext cx="1655169" cy="123827"/>
                </a:xfrm>
                <a:custGeom>
                  <a:avLst/>
                  <a:gdLst>
                    <a:gd name="connsiteX0" fmla="*/ 0 w 1655169"/>
                    <a:gd name="connsiteY0" fmla="*/ 0 h 123826"/>
                    <a:gd name="connsiteX1" fmla="*/ 1593256 w 1655169"/>
                    <a:gd name="connsiteY1" fmla="*/ 0 h 123826"/>
                    <a:gd name="connsiteX2" fmla="*/ 1655169 w 1655169"/>
                    <a:gd name="connsiteY2" fmla="*/ 61913 h 123826"/>
                    <a:gd name="connsiteX3" fmla="*/ 1655168 w 1655169"/>
                    <a:gd name="connsiteY3" fmla="*/ 61913 h 123826"/>
                    <a:gd name="connsiteX4" fmla="*/ 1593255 w 1655169"/>
                    <a:gd name="connsiteY4" fmla="*/ 123826 h 123826"/>
                    <a:gd name="connsiteX5" fmla="*/ 0 w 1655169"/>
                    <a:gd name="connsiteY5" fmla="*/ 123825 h 1238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655169" h="123826">
                      <a:moveTo>
                        <a:pt x="0" y="0"/>
                      </a:moveTo>
                      <a:lnTo>
                        <a:pt x="1593256" y="0"/>
                      </a:lnTo>
                      <a:cubicBezTo>
                        <a:pt x="1627450" y="0"/>
                        <a:pt x="1655169" y="27719"/>
                        <a:pt x="1655169" y="61913"/>
                      </a:cubicBezTo>
                      <a:lnTo>
                        <a:pt x="1655168" y="61913"/>
                      </a:lnTo>
                      <a:cubicBezTo>
                        <a:pt x="1655168" y="96107"/>
                        <a:pt x="1627449" y="123826"/>
                        <a:pt x="1593255" y="123826"/>
                      </a:cubicBezTo>
                      <a:lnTo>
                        <a:pt x="0" y="12382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PayPal Sans Big" charset="0"/>
                    <a:ea typeface="PayPal Sans Big" charset="0"/>
                    <a:cs typeface="PayPal Sans Big" charset="0"/>
                  </a:endParaRPr>
                </a:p>
              </p:txBody>
            </p:sp>
          </p:grp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A2C7014-4B17-704A-ABD9-E5402A572DF7}"/>
                </a:ext>
              </a:extLst>
            </p:cNvPr>
            <p:cNvSpPr txBox="1"/>
            <p:nvPr/>
          </p:nvSpPr>
          <p:spPr>
            <a:xfrm>
              <a:off x="7904675" y="1457694"/>
              <a:ext cx="914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>
                  <a:latin typeface="PayPal Sans Big" charset="0"/>
                  <a:ea typeface="PayPal Sans Big" charset="0"/>
                  <a:cs typeface="PayPal Sans Big" charset="0"/>
                </a:rPr>
                <a:t>Operator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D5943D95-C0D5-F942-8998-33A5A06B3166}"/>
              </a:ext>
            </a:extLst>
          </p:cNvPr>
          <p:cNvGrpSpPr/>
          <p:nvPr/>
        </p:nvGrpSpPr>
        <p:grpSpPr>
          <a:xfrm>
            <a:off x="2397322" y="1911268"/>
            <a:ext cx="1011362" cy="949158"/>
            <a:chOff x="850678" y="2060294"/>
            <a:chExt cx="1172116" cy="1192231"/>
          </a:xfrm>
        </p:grpSpPr>
        <p:pic>
          <p:nvPicPr>
            <p:cNvPr id="71" name="Picture 70">
              <a:extLst>
                <a:ext uri="{FF2B5EF4-FFF2-40B4-BE49-F238E27FC236}">
                  <a16:creationId xmlns:a16="http://schemas.microsoft.com/office/drawing/2014/main" id="{3561F1C4-2A29-8348-864D-B7FCF86C5B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538" y="2060294"/>
              <a:ext cx="897333" cy="888815"/>
            </a:xfrm>
            <a:prstGeom prst="rect">
              <a:avLst/>
            </a:prstGeom>
          </p:spPr>
        </p:pic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781BDCD-4F4F-9B44-A41C-F886CB24A340}"/>
                </a:ext>
              </a:extLst>
            </p:cNvPr>
            <p:cNvSpPr txBox="1"/>
            <p:nvPr/>
          </p:nvSpPr>
          <p:spPr>
            <a:xfrm>
              <a:off x="850678" y="2913971"/>
              <a:ext cx="11721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>
                  <a:latin typeface="PayPal Sans Big" charset="0"/>
                  <a:ea typeface="PayPal Sans Big" charset="0"/>
                  <a:cs typeface="PayPal Sans Big" charset="0"/>
                </a:rPr>
                <a:t>Gimel SDK</a:t>
              </a:r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9BFF7DF8-4AE6-184C-8831-4C27E73F5EB0}"/>
              </a:ext>
            </a:extLst>
          </p:cNvPr>
          <p:cNvSpPr txBox="1"/>
          <p:nvPr/>
        </p:nvSpPr>
        <p:spPr>
          <a:xfrm>
            <a:off x="3864330" y="2545513"/>
            <a:ext cx="12012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PayPal Sans Big" charset="0"/>
                <a:ea typeface="PayPal Sans Big" charset="0"/>
                <a:cs typeface="PayPal Sans Big" charset="0"/>
              </a:rPr>
              <a:t>Notebooks</a:t>
            </a:r>
            <a:endParaRPr lang="en-US">
              <a:latin typeface="PayPal Sans Big" charset="0"/>
              <a:ea typeface="PayPal Sans Big" charset="0"/>
              <a:cs typeface="PayPal Sans Big" charset="0"/>
            </a:endParaRP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03D7DE1E-9C4E-204A-9869-5835881B80DC}"/>
              </a:ext>
            </a:extLst>
          </p:cNvPr>
          <p:cNvGrpSpPr/>
          <p:nvPr/>
        </p:nvGrpSpPr>
        <p:grpSpPr>
          <a:xfrm>
            <a:off x="6001482" y="3224175"/>
            <a:ext cx="1021361" cy="1075950"/>
            <a:chOff x="5857570" y="3845430"/>
            <a:chExt cx="1309142" cy="1486022"/>
          </a:xfrm>
        </p:grpSpPr>
        <p:sp>
          <p:nvSpPr>
            <p:cNvPr id="75" name="Freeform 71">
              <a:extLst>
                <a:ext uri="{FF2B5EF4-FFF2-40B4-BE49-F238E27FC236}">
                  <a16:creationId xmlns:a16="http://schemas.microsoft.com/office/drawing/2014/main" id="{8AC70E7E-4F0D-D44F-9A9F-B53A93BD87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57570" y="3845430"/>
              <a:ext cx="1309142" cy="1074510"/>
            </a:xfrm>
            <a:custGeom>
              <a:avLst/>
              <a:gdLst>
                <a:gd name="T0" fmla="*/ 1149 w 1172"/>
                <a:gd name="T1" fmla="*/ 164 h 937"/>
                <a:gd name="T2" fmla="*/ 726 w 1172"/>
                <a:gd name="T3" fmla="*/ 913 h 937"/>
                <a:gd name="T4" fmla="*/ 701 w 1172"/>
                <a:gd name="T5" fmla="*/ 914 h 937"/>
                <a:gd name="T6" fmla="*/ 599 w 1172"/>
                <a:gd name="T7" fmla="*/ 876 h 937"/>
                <a:gd name="T8" fmla="*/ 655 w 1172"/>
                <a:gd name="T9" fmla="*/ 829 h 937"/>
                <a:gd name="T10" fmla="*/ 1009 w 1172"/>
                <a:gd name="T11" fmla="*/ 822 h 937"/>
                <a:gd name="T12" fmla="*/ 1072 w 1172"/>
                <a:gd name="T13" fmla="*/ 862 h 937"/>
                <a:gd name="T14" fmla="*/ 1079 w 1172"/>
                <a:gd name="T15" fmla="*/ 866 h 937"/>
                <a:gd name="T16" fmla="*/ 1093 w 1172"/>
                <a:gd name="T17" fmla="*/ 864 h 937"/>
                <a:gd name="T18" fmla="*/ 1097 w 1172"/>
                <a:gd name="T19" fmla="*/ 99 h 937"/>
                <a:gd name="T20" fmla="*/ 840 w 1172"/>
                <a:gd name="T21" fmla="*/ 0 h 937"/>
                <a:gd name="T22" fmla="*/ 584 w 1172"/>
                <a:gd name="T23" fmla="*/ 101 h 937"/>
                <a:gd name="T24" fmla="*/ 328 w 1172"/>
                <a:gd name="T25" fmla="*/ 0 h 937"/>
                <a:gd name="T26" fmla="*/ 71 w 1172"/>
                <a:gd name="T27" fmla="*/ 99 h 937"/>
                <a:gd name="T28" fmla="*/ 75 w 1172"/>
                <a:gd name="T29" fmla="*/ 864 h 937"/>
                <a:gd name="T30" fmla="*/ 89 w 1172"/>
                <a:gd name="T31" fmla="*/ 866 h 937"/>
                <a:gd name="T32" fmla="*/ 121 w 1172"/>
                <a:gd name="T33" fmla="*/ 844 h 937"/>
                <a:gd name="T34" fmla="*/ 516 w 1172"/>
                <a:gd name="T35" fmla="*/ 832 h 937"/>
                <a:gd name="T36" fmla="*/ 569 w 1172"/>
                <a:gd name="T37" fmla="*/ 876 h 937"/>
                <a:gd name="T38" fmla="*/ 471 w 1172"/>
                <a:gd name="T39" fmla="*/ 914 h 937"/>
                <a:gd name="T40" fmla="*/ 449 w 1172"/>
                <a:gd name="T41" fmla="*/ 913 h 937"/>
                <a:gd name="T42" fmla="*/ 23 w 1172"/>
                <a:gd name="T43" fmla="*/ 157 h 937"/>
                <a:gd name="T44" fmla="*/ 0 w 1172"/>
                <a:gd name="T45" fmla="*/ 157 h 937"/>
                <a:gd name="T46" fmla="*/ 11 w 1172"/>
                <a:gd name="T47" fmla="*/ 937 h 937"/>
                <a:gd name="T48" fmla="*/ 443 w 1172"/>
                <a:gd name="T49" fmla="*/ 937 h 937"/>
                <a:gd name="T50" fmla="*/ 535 w 1172"/>
                <a:gd name="T51" fmla="*/ 928 h 937"/>
                <a:gd name="T52" fmla="*/ 638 w 1172"/>
                <a:gd name="T53" fmla="*/ 928 h 937"/>
                <a:gd name="T54" fmla="*/ 726 w 1172"/>
                <a:gd name="T55" fmla="*/ 937 h 937"/>
                <a:gd name="T56" fmla="*/ 1169 w 1172"/>
                <a:gd name="T57" fmla="*/ 933 h 937"/>
                <a:gd name="T58" fmla="*/ 1172 w 1172"/>
                <a:gd name="T59" fmla="*/ 164 h 937"/>
                <a:gd name="T60" fmla="*/ 529 w 1172"/>
                <a:gd name="T61" fmla="*/ 812 h 937"/>
                <a:gd name="T62" fmla="*/ 148 w 1172"/>
                <a:gd name="T63" fmla="*/ 802 h 937"/>
                <a:gd name="T64" fmla="*/ 94 w 1172"/>
                <a:gd name="T65" fmla="*/ 834 h 937"/>
                <a:gd name="T66" fmla="*/ 328 w 1172"/>
                <a:gd name="T67" fmla="*/ 23 h 937"/>
                <a:gd name="T68" fmla="*/ 561 w 1172"/>
                <a:gd name="T69" fmla="*/ 111 h 937"/>
                <a:gd name="T70" fmla="*/ 574 w 1172"/>
                <a:gd name="T71" fmla="*/ 125 h 937"/>
                <a:gd name="T72" fmla="*/ 574 w 1172"/>
                <a:gd name="T73" fmla="*/ 126 h 937"/>
                <a:gd name="T74" fmla="*/ 593 w 1172"/>
                <a:gd name="T75" fmla="*/ 126 h 937"/>
                <a:gd name="T76" fmla="*/ 655 w 1172"/>
                <a:gd name="T77" fmla="*/ 73 h 937"/>
                <a:gd name="T78" fmla="*/ 1012 w 1172"/>
                <a:gd name="T79" fmla="*/ 66 h 937"/>
                <a:gd name="T80" fmla="*/ 1073 w 1172"/>
                <a:gd name="T81" fmla="*/ 105 h 937"/>
                <a:gd name="T82" fmla="*/ 1074 w 1172"/>
                <a:gd name="T83" fmla="*/ 834 h 937"/>
                <a:gd name="T84" fmla="*/ 639 w 1172"/>
                <a:gd name="T85" fmla="*/ 812 h 937"/>
                <a:gd name="T86" fmla="*/ 529 w 1172"/>
                <a:gd name="T87" fmla="*/ 812 h 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72" h="937">
                  <a:moveTo>
                    <a:pt x="1161" y="152"/>
                  </a:moveTo>
                  <a:cubicBezTo>
                    <a:pt x="1154" y="152"/>
                    <a:pt x="1149" y="157"/>
                    <a:pt x="1149" y="164"/>
                  </a:cubicBezTo>
                  <a:cubicBezTo>
                    <a:pt x="1149" y="913"/>
                    <a:pt x="1149" y="913"/>
                    <a:pt x="1149" y="913"/>
                  </a:cubicBezTo>
                  <a:cubicBezTo>
                    <a:pt x="726" y="913"/>
                    <a:pt x="726" y="913"/>
                    <a:pt x="726" y="913"/>
                  </a:cubicBezTo>
                  <a:cubicBezTo>
                    <a:pt x="726" y="913"/>
                    <a:pt x="726" y="913"/>
                    <a:pt x="726" y="913"/>
                  </a:cubicBezTo>
                  <a:cubicBezTo>
                    <a:pt x="719" y="913"/>
                    <a:pt x="711" y="914"/>
                    <a:pt x="701" y="914"/>
                  </a:cubicBezTo>
                  <a:cubicBezTo>
                    <a:pt x="685" y="914"/>
                    <a:pt x="665" y="912"/>
                    <a:pt x="645" y="906"/>
                  </a:cubicBezTo>
                  <a:cubicBezTo>
                    <a:pt x="629" y="900"/>
                    <a:pt x="614" y="891"/>
                    <a:pt x="599" y="876"/>
                  </a:cubicBezTo>
                  <a:cubicBezTo>
                    <a:pt x="600" y="875"/>
                    <a:pt x="600" y="875"/>
                    <a:pt x="600" y="875"/>
                  </a:cubicBezTo>
                  <a:cubicBezTo>
                    <a:pt x="609" y="865"/>
                    <a:pt x="627" y="847"/>
                    <a:pt x="655" y="829"/>
                  </a:cubicBezTo>
                  <a:cubicBezTo>
                    <a:pt x="695" y="804"/>
                    <a:pt x="756" y="779"/>
                    <a:pt x="840" y="779"/>
                  </a:cubicBezTo>
                  <a:cubicBezTo>
                    <a:pt x="910" y="779"/>
                    <a:pt x="968" y="801"/>
                    <a:pt x="1009" y="822"/>
                  </a:cubicBezTo>
                  <a:cubicBezTo>
                    <a:pt x="1030" y="833"/>
                    <a:pt x="1046" y="844"/>
                    <a:pt x="1058" y="852"/>
                  </a:cubicBezTo>
                  <a:cubicBezTo>
                    <a:pt x="1064" y="856"/>
                    <a:pt x="1068" y="859"/>
                    <a:pt x="1072" y="862"/>
                  </a:cubicBezTo>
                  <a:cubicBezTo>
                    <a:pt x="1074" y="863"/>
                    <a:pt x="1075" y="864"/>
                    <a:pt x="1077" y="865"/>
                  </a:cubicBezTo>
                  <a:cubicBezTo>
                    <a:pt x="1079" y="866"/>
                    <a:pt x="1079" y="866"/>
                    <a:pt x="1079" y="866"/>
                  </a:cubicBezTo>
                  <a:cubicBezTo>
                    <a:pt x="1080" y="867"/>
                    <a:pt x="1081" y="867"/>
                    <a:pt x="1085" y="868"/>
                  </a:cubicBezTo>
                  <a:cubicBezTo>
                    <a:pt x="1087" y="868"/>
                    <a:pt x="1090" y="867"/>
                    <a:pt x="1093" y="864"/>
                  </a:cubicBezTo>
                  <a:cubicBezTo>
                    <a:pt x="1096" y="862"/>
                    <a:pt x="1097" y="858"/>
                    <a:pt x="1097" y="856"/>
                  </a:cubicBezTo>
                  <a:cubicBezTo>
                    <a:pt x="1097" y="99"/>
                    <a:pt x="1097" y="99"/>
                    <a:pt x="1097" y="99"/>
                  </a:cubicBezTo>
                  <a:cubicBezTo>
                    <a:pt x="1097" y="96"/>
                    <a:pt x="1095" y="93"/>
                    <a:pt x="1093" y="91"/>
                  </a:cubicBezTo>
                  <a:cubicBezTo>
                    <a:pt x="1092" y="90"/>
                    <a:pt x="990" y="0"/>
                    <a:pt x="840" y="0"/>
                  </a:cubicBezTo>
                  <a:cubicBezTo>
                    <a:pt x="749" y="0"/>
                    <a:pt x="682" y="28"/>
                    <a:pt x="639" y="56"/>
                  </a:cubicBezTo>
                  <a:cubicBezTo>
                    <a:pt x="612" y="73"/>
                    <a:pt x="594" y="91"/>
                    <a:pt x="584" y="101"/>
                  </a:cubicBezTo>
                  <a:cubicBezTo>
                    <a:pt x="574" y="91"/>
                    <a:pt x="556" y="73"/>
                    <a:pt x="529" y="56"/>
                  </a:cubicBezTo>
                  <a:cubicBezTo>
                    <a:pt x="486" y="28"/>
                    <a:pt x="419" y="0"/>
                    <a:pt x="328" y="0"/>
                  </a:cubicBezTo>
                  <a:cubicBezTo>
                    <a:pt x="178" y="0"/>
                    <a:pt x="76" y="90"/>
                    <a:pt x="75" y="91"/>
                  </a:cubicBezTo>
                  <a:cubicBezTo>
                    <a:pt x="72" y="93"/>
                    <a:pt x="71" y="96"/>
                    <a:pt x="71" y="99"/>
                  </a:cubicBezTo>
                  <a:cubicBezTo>
                    <a:pt x="71" y="856"/>
                    <a:pt x="71" y="856"/>
                    <a:pt x="71" y="856"/>
                  </a:cubicBezTo>
                  <a:cubicBezTo>
                    <a:pt x="71" y="857"/>
                    <a:pt x="72" y="861"/>
                    <a:pt x="75" y="864"/>
                  </a:cubicBezTo>
                  <a:cubicBezTo>
                    <a:pt x="78" y="867"/>
                    <a:pt x="81" y="868"/>
                    <a:pt x="83" y="868"/>
                  </a:cubicBezTo>
                  <a:cubicBezTo>
                    <a:pt x="87" y="867"/>
                    <a:pt x="88" y="867"/>
                    <a:pt x="89" y="866"/>
                  </a:cubicBezTo>
                  <a:cubicBezTo>
                    <a:pt x="91" y="865"/>
                    <a:pt x="92" y="864"/>
                    <a:pt x="93" y="863"/>
                  </a:cubicBezTo>
                  <a:cubicBezTo>
                    <a:pt x="99" y="860"/>
                    <a:pt x="108" y="853"/>
                    <a:pt x="121" y="844"/>
                  </a:cubicBezTo>
                  <a:cubicBezTo>
                    <a:pt x="160" y="819"/>
                    <a:pt x="233" y="779"/>
                    <a:pt x="328" y="779"/>
                  </a:cubicBezTo>
                  <a:cubicBezTo>
                    <a:pt x="415" y="779"/>
                    <a:pt x="476" y="806"/>
                    <a:pt x="516" y="832"/>
                  </a:cubicBezTo>
                  <a:cubicBezTo>
                    <a:pt x="537" y="844"/>
                    <a:pt x="551" y="857"/>
                    <a:pt x="561" y="867"/>
                  </a:cubicBezTo>
                  <a:cubicBezTo>
                    <a:pt x="564" y="871"/>
                    <a:pt x="567" y="874"/>
                    <a:pt x="569" y="876"/>
                  </a:cubicBezTo>
                  <a:cubicBezTo>
                    <a:pt x="555" y="892"/>
                    <a:pt x="541" y="901"/>
                    <a:pt x="526" y="906"/>
                  </a:cubicBezTo>
                  <a:cubicBezTo>
                    <a:pt x="509" y="913"/>
                    <a:pt x="491" y="914"/>
                    <a:pt x="471" y="914"/>
                  </a:cubicBezTo>
                  <a:cubicBezTo>
                    <a:pt x="465" y="914"/>
                    <a:pt x="459" y="914"/>
                    <a:pt x="453" y="914"/>
                  </a:cubicBezTo>
                  <a:cubicBezTo>
                    <a:pt x="452" y="914"/>
                    <a:pt x="451" y="913"/>
                    <a:pt x="449" y="913"/>
                  </a:cubicBezTo>
                  <a:cubicBezTo>
                    <a:pt x="23" y="913"/>
                    <a:pt x="23" y="913"/>
                    <a:pt x="23" y="913"/>
                  </a:cubicBezTo>
                  <a:cubicBezTo>
                    <a:pt x="23" y="157"/>
                    <a:pt x="23" y="157"/>
                    <a:pt x="23" y="157"/>
                  </a:cubicBezTo>
                  <a:cubicBezTo>
                    <a:pt x="23" y="151"/>
                    <a:pt x="18" y="146"/>
                    <a:pt x="11" y="146"/>
                  </a:cubicBezTo>
                  <a:cubicBezTo>
                    <a:pt x="5" y="146"/>
                    <a:pt x="0" y="151"/>
                    <a:pt x="0" y="157"/>
                  </a:cubicBezTo>
                  <a:cubicBezTo>
                    <a:pt x="0" y="925"/>
                    <a:pt x="0" y="925"/>
                    <a:pt x="0" y="925"/>
                  </a:cubicBezTo>
                  <a:cubicBezTo>
                    <a:pt x="0" y="931"/>
                    <a:pt x="5" y="937"/>
                    <a:pt x="11" y="937"/>
                  </a:cubicBezTo>
                  <a:cubicBezTo>
                    <a:pt x="440" y="937"/>
                    <a:pt x="440" y="937"/>
                    <a:pt x="440" y="937"/>
                  </a:cubicBezTo>
                  <a:cubicBezTo>
                    <a:pt x="441" y="937"/>
                    <a:pt x="442" y="937"/>
                    <a:pt x="443" y="937"/>
                  </a:cubicBezTo>
                  <a:cubicBezTo>
                    <a:pt x="452" y="937"/>
                    <a:pt x="461" y="937"/>
                    <a:pt x="471" y="937"/>
                  </a:cubicBezTo>
                  <a:cubicBezTo>
                    <a:pt x="491" y="937"/>
                    <a:pt x="513" y="936"/>
                    <a:pt x="535" y="928"/>
                  </a:cubicBezTo>
                  <a:cubicBezTo>
                    <a:pt x="552" y="922"/>
                    <a:pt x="568" y="911"/>
                    <a:pt x="585" y="894"/>
                  </a:cubicBezTo>
                  <a:cubicBezTo>
                    <a:pt x="601" y="911"/>
                    <a:pt x="620" y="921"/>
                    <a:pt x="638" y="928"/>
                  </a:cubicBezTo>
                  <a:cubicBezTo>
                    <a:pt x="661" y="936"/>
                    <a:pt x="683" y="937"/>
                    <a:pt x="701" y="937"/>
                  </a:cubicBezTo>
                  <a:cubicBezTo>
                    <a:pt x="711" y="937"/>
                    <a:pt x="720" y="937"/>
                    <a:pt x="726" y="937"/>
                  </a:cubicBezTo>
                  <a:cubicBezTo>
                    <a:pt x="1161" y="937"/>
                    <a:pt x="1161" y="937"/>
                    <a:pt x="1161" y="937"/>
                  </a:cubicBezTo>
                  <a:cubicBezTo>
                    <a:pt x="1164" y="937"/>
                    <a:pt x="1167" y="936"/>
                    <a:pt x="1169" y="933"/>
                  </a:cubicBezTo>
                  <a:cubicBezTo>
                    <a:pt x="1171" y="931"/>
                    <a:pt x="1172" y="928"/>
                    <a:pt x="1172" y="925"/>
                  </a:cubicBezTo>
                  <a:cubicBezTo>
                    <a:pt x="1172" y="164"/>
                    <a:pt x="1172" y="164"/>
                    <a:pt x="1172" y="164"/>
                  </a:cubicBezTo>
                  <a:cubicBezTo>
                    <a:pt x="1172" y="157"/>
                    <a:pt x="1167" y="152"/>
                    <a:pt x="1161" y="152"/>
                  </a:cubicBezTo>
                  <a:close/>
                  <a:moveTo>
                    <a:pt x="529" y="812"/>
                  </a:moveTo>
                  <a:cubicBezTo>
                    <a:pt x="486" y="784"/>
                    <a:pt x="419" y="756"/>
                    <a:pt x="328" y="756"/>
                  </a:cubicBezTo>
                  <a:cubicBezTo>
                    <a:pt x="253" y="756"/>
                    <a:pt x="192" y="779"/>
                    <a:pt x="148" y="802"/>
                  </a:cubicBezTo>
                  <a:cubicBezTo>
                    <a:pt x="126" y="813"/>
                    <a:pt x="109" y="824"/>
                    <a:pt x="97" y="833"/>
                  </a:cubicBezTo>
                  <a:cubicBezTo>
                    <a:pt x="96" y="833"/>
                    <a:pt x="95" y="834"/>
                    <a:pt x="94" y="834"/>
                  </a:cubicBezTo>
                  <a:cubicBezTo>
                    <a:pt x="94" y="105"/>
                    <a:pt x="94" y="105"/>
                    <a:pt x="94" y="105"/>
                  </a:cubicBezTo>
                  <a:cubicBezTo>
                    <a:pt x="114" y="89"/>
                    <a:pt x="205" y="23"/>
                    <a:pt x="328" y="23"/>
                  </a:cubicBezTo>
                  <a:cubicBezTo>
                    <a:pt x="415" y="23"/>
                    <a:pt x="476" y="49"/>
                    <a:pt x="516" y="75"/>
                  </a:cubicBezTo>
                  <a:cubicBezTo>
                    <a:pt x="537" y="88"/>
                    <a:pt x="551" y="101"/>
                    <a:pt x="561" y="111"/>
                  </a:cubicBezTo>
                  <a:cubicBezTo>
                    <a:pt x="566" y="116"/>
                    <a:pt x="569" y="120"/>
                    <a:pt x="571" y="122"/>
                  </a:cubicBezTo>
                  <a:cubicBezTo>
                    <a:pt x="574" y="125"/>
                    <a:pt x="574" y="125"/>
                    <a:pt x="574" y="125"/>
                  </a:cubicBezTo>
                  <a:cubicBezTo>
                    <a:pt x="574" y="126"/>
                    <a:pt x="574" y="126"/>
                    <a:pt x="574" y="126"/>
                  </a:cubicBezTo>
                  <a:cubicBezTo>
                    <a:pt x="574" y="126"/>
                    <a:pt x="574" y="126"/>
                    <a:pt x="574" y="126"/>
                  </a:cubicBezTo>
                  <a:cubicBezTo>
                    <a:pt x="577" y="129"/>
                    <a:pt x="580" y="131"/>
                    <a:pt x="584" y="131"/>
                  </a:cubicBezTo>
                  <a:cubicBezTo>
                    <a:pt x="588" y="131"/>
                    <a:pt x="591" y="129"/>
                    <a:pt x="593" y="126"/>
                  </a:cubicBezTo>
                  <a:cubicBezTo>
                    <a:pt x="593" y="126"/>
                    <a:pt x="593" y="126"/>
                    <a:pt x="593" y="126"/>
                  </a:cubicBezTo>
                  <a:cubicBezTo>
                    <a:pt x="595" y="124"/>
                    <a:pt x="615" y="98"/>
                    <a:pt x="655" y="73"/>
                  </a:cubicBezTo>
                  <a:cubicBezTo>
                    <a:pt x="695" y="48"/>
                    <a:pt x="756" y="23"/>
                    <a:pt x="840" y="23"/>
                  </a:cubicBezTo>
                  <a:cubicBezTo>
                    <a:pt x="910" y="23"/>
                    <a:pt x="970" y="45"/>
                    <a:pt x="1012" y="66"/>
                  </a:cubicBezTo>
                  <a:cubicBezTo>
                    <a:pt x="1033" y="77"/>
                    <a:pt x="1049" y="87"/>
                    <a:pt x="1060" y="95"/>
                  </a:cubicBezTo>
                  <a:cubicBezTo>
                    <a:pt x="1066" y="99"/>
                    <a:pt x="1070" y="103"/>
                    <a:pt x="1073" y="105"/>
                  </a:cubicBezTo>
                  <a:cubicBezTo>
                    <a:pt x="1074" y="105"/>
                    <a:pt x="1074" y="105"/>
                    <a:pt x="1074" y="105"/>
                  </a:cubicBezTo>
                  <a:cubicBezTo>
                    <a:pt x="1074" y="834"/>
                    <a:pt x="1074" y="834"/>
                    <a:pt x="1074" y="834"/>
                  </a:cubicBezTo>
                  <a:cubicBezTo>
                    <a:pt x="1038" y="810"/>
                    <a:pt x="955" y="756"/>
                    <a:pt x="840" y="756"/>
                  </a:cubicBezTo>
                  <a:cubicBezTo>
                    <a:pt x="749" y="756"/>
                    <a:pt x="682" y="784"/>
                    <a:pt x="639" y="812"/>
                  </a:cubicBezTo>
                  <a:cubicBezTo>
                    <a:pt x="612" y="829"/>
                    <a:pt x="594" y="847"/>
                    <a:pt x="584" y="858"/>
                  </a:cubicBezTo>
                  <a:cubicBezTo>
                    <a:pt x="574" y="847"/>
                    <a:pt x="556" y="829"/>
                    <a:pt x="529" y="812"/>
                  </a:cubicBezTo>
                  <a:close/>
                </a:path>
              </a:pathLst>
            </a:custGeom>
            <a:solidFill>
              <a:srgbClr val="068E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6579ACC-65EB-9541-9910-A198CB11F3EE}"/>
                </a:ext>
              </a:extLst>
            </p:cNvPr>
            <p:cNvSpPr txBox="1"/>
            <p:nvPr/>
          </p:nvSpPr>
          <p:spPr>
            <a:xfrm>
              <a:off x="5857570" y="4992898"/>
              <a:ext cx="130914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>
                  <a:latin typeface="PayPal Sans Big" charset="0"/>
                  <a:ea typeface="PayPal Sans Big" charset="0"/>
                  <a:cs typeface="PayPal Sans Big" charset="0"/>
                </a:rPr>
                <a:t>PCatalog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DEB892E-13DE-384F-8CAE-D8077F4D53BF}"/>
              </a:ext>
            </a:extLst>
          </p:cNvPr>
          <p:cNvGrpSpPr/>
          <p:nvPr/>
        </p:nvGrpSpPr>
        <p:grpSpPr>
          <a:xfrm>
            <a:off x="7314511" y="3201025"/>
            <a:ext cx="1004717" cy="1079669"/>
            <a:chOff x="7855645" y="3837993"/>
            <a:chExt cx="1197492" cy="1493459"/>
          </a:xfrm>
        </p:grpSpPr>
        <p:pic>
          <p:nvPicPr>
            <p:cNvPr id="78" name="Picture 77">
              <a:extLst>
                <a:ext uri="{FF2B5EF4-FFF2-40B4-BE49-F238E27FC236}">
                  <a16:creationId xmlns:a16="http://schemas.microsoft.com/office/drawing/2014/main" id="{4F8A5CF7-8013-F946-84BF-602F098F0D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40830" y="3837993"/>
              <a:ext cx="827123" cy="1089385"/>
            </a:xfrm>
            <a:prstGeom prst="rect">
              <a:avLst/>
            </a:prstGeom>
          </p:spPr>
        </p:pic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6215EB0-C782-E143-82A0-1852189F77EB}"/>
                </a:ext>
              </a:extLst>
            </p:cNvPr>
            <p:cNvSpPr txBox="1"/>
            <p:nvPr/>
          </p:nvSpPr>
          <p:spPr>
            <a:xfrm>
              <a:off x="7855645" y="4992898"/>
              <a:ext cx="11974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>
                  <a:latin typeface="PayPal Sans Big" charset="0"/>
                  <a:ea typeface="PayPal Sans Big" charset="0"/>
                  <a:cs typeface="PayPal Sans Big" charset="0"/>
                </a:rPr>
                <a:t>Data API</a:t>
              </a:r>
            </a:p>
          </p:txBody>
        </p:sp>
      </p:grpSp>
      <p:sp>
        <p:nvSpPr>
          <p:cNvPr id="80" name="Down Arrow Callout 79">
            <a:extLst>
              <a:ext uri="{FF2B5EF4-FFF2-40B4-BE49-F238E27FC236}">
                <a16:creationId xmlns:a16="http://schemas.microsoft.com/office/drawing/2014/main" id="{26F20DF8-8369-1249-829F-DB52800B5EB9}"/>
              </a:ext>
            </a:extLst>
          </p:cNvPr>
          <p:cNvSpPr/>
          <p:nvPr/>
        </p:nvSpPr>
        <p:spPr>
          <a:xfrm>
            <a:off x="1851013" y="5296500"/>
            <a:ext cx="7540971" cy="558732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54618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ysClr val="windowText" lastClr="000000"/>
                </a:solidFill>
              </a:rPr>
              <a:t>Infrastructure services leveraged for elasticity and redundancy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AE1CA0D5-AB38-4C4B-ABDC-553696FA2AC3}"/>
              </a:ext>
            </a:extLst>
          </p:cNvPr>
          <p:cNvGrpSpPr/>
          <p:nvPr/>
        </p:nvGrpSpPr>
        <p:grpSpPr>
          <a:xfrm>
            <a:off x="2357428" y="5873679"/>
            <a:ext cx="1577622" cy="974347"/>
            <a:chOff x="1987037" y="5873679"/>
            <a:chExt cx="1577622" cy="974347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69D15788-A64F-3341-8CE0-022A913DB4CB}"/>
                </a:ext>
              </a:extLst>
            </p:cNvPr>
            <p:cNvGrpSpPr/>
            <p:nvPr/>
          </p:nvGrpSpPr>
          <p:grpSpPr>
            <a:xfrm>
              <a:off x="1987037" y="5873679"/>
              <a:ext cx="582612" cy="625475"/>
              <a:chOff x="1958461" y="5648328"/>
              <a:chExt cx="582612" cy="625475"/>
            </a:xfrm>
          </p:grpSpPr>
          <p:sp>
            <p:nvSpPr>
              <p:cNvPr id="88" name="Freeform 7">
                <a:extLst>
                  <a:ext uri="{FF2B5EF4-FFF2-40B4-BE49-F238E27FC236}">
                    <a16:creationId xmlns:a16="http://schemas.microsoft.com/office/drawing/2014/main" id="{BF4B4EAE-7AD9-0A47-BAE8-A02624C0E7D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090223" y="5929316"/>
                <a:ext cx="85725" cy="84138"/>
              </a:xfrm>
              <a:custGeom>
                <a:avLst/>
                <a:gdLst>
                  <a:gd name="T0" fmla="*/ 119 w 131"/>
                  <a:gd name="T1" fmla="*/ 131 h 131"/>
                  <a:gd name="T2" fmla="*/ 127 w 131"/>
                  <a:gd name="T3" fmla="*/ 128 h 131"/>
                  <a:gd name="T4" fmla="*/ 131 w 131"/>
                  <a:gd name="T5" fmla="*/ 120 h 131"/>
                  <a:gd name="T6" fmla="*/ 131 w 131"/>
                  <a:gd name="T7" fmla="*/ 12 h 131"/>
                  <a:gd name="T8" fmla="*/ 127 w 131"/>
                  <a:gd name="T9" fmla="*/ 4 h 131"/>
                  <a:gd name="T10" fmla="*/ 119 w 131"/>
                  <a:gd name="T11" fmla="*/ 0 h 131"/>
                  <a:gd name="T12" fmla="*/ 12 w 131"/>
                  <a:gd name="T13" fmla="*/ 0 h 131"/>
                  <a:gd name="T14" fmla="*/ 3 w 131"/>
                  <a:gd name="T15" fmla="*/ 4 h 131"/>
                  <a:gd name="T16" fmla="*/ 0 w 131"/>
                  <a:gd name="T17" fmla="*/ 12 h 131"/>
                  <a:gd name="T18" fmla="*/ 0 w 131"/>
                  <a:gd name="T19" fmla="*/ 120 h 131"/>
                  <a:gd name="T20" fmla="*/ 3 w 131"/>
                  <a:gd name="T21" fmla="*/ 128 h 131"/>
                  <a:gd name="T22" fmla="*/ 12 w 131"/>
                  <a:gd name="T23" fmla="*/ 131 h 131"/>
                  <a:gd name="T24" fmla="*/ 119 w 131"/>
                  <a:gd name="T25" fmla="*/ 131 h 131"/>
                  <a:gd name="T26" fmla="*/ 23 w 131"/>
                  <a:gd name="T27" fmla="*/ 24 h 131"/>
                  <a:gd name="T28" fmla="*/ 108 w 131"/>
                  <a:gd name="T29" fmla="*/ 24 h 131"/>
                  <a:gd name="T30" fmla="*/ 108 w 131"/>
                  <a:gd name="T31" fmla="*/ 108 h 131"/>
                  <a:gd name="T32" fmla="*/ 23 w 131"/>
                  <a:gd name="T33" fmla="*/ 108 h 131"/>
                  <a:gd name="T34" fmla="*/ 23 w 131"/>
                  <a:gd name="T35" fmla="*/ 24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1" h="131">
                    <a:moveTo>
                      <a:pt x="119" y="131"/>
                    </a:moveTo>
                    <a:cubicBezTo>
                      <a:pt x="122" y="131"/>
                      <a:pt x="125" y="130"/>
                      <a:pt x="127" y="128"/>
                    </a:cubicBezTo>
                    <a:cubicBezTo>
                      <a:pt x="130" y="126"/>
                      <a:pt x="131" y="123"/>
                      <a:pt x="131" y="120"/>
                    </a:cubicBezTo>
                    <a:cubicBezTo>
                      <a:pt x="131" y="12"/>
                      <a:pt x="131" y="12"/>
                      <a:pt x="131" y="12"/>
                    </a:cubicBezTo>
                    <a:cubicBezTo>
                      <a:pt x="131" y="9"/>
                      <a:pt x="130" y="6"/>
                      <a:pt x="127" y="4"/>
                    </a:cubicBezTo>
                    <a:cubicBezTo>
                      <a:pt x="125" y="2"/>
                      <a:pt x="122" y="0"/>
                      <a:pt x="119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9" y="0"/>
                      <a:pt x="6" y="2"/>
                      <a:pt x="3" y="4"/>
                    </a:cubicBezTo>
                    <a:cubicBezTo>
                      <a:pt x="1" y="6"/>
                      <a:pt x="0" y="9"/>
                      <a:pt x="0" y="12"/>
                    </a:cubicBezTo>
                    <a:cubicBezTo>
                      <a:pt x="0" y="120"/>
                      <a:pt x="0" y="120"/>
                      <a:pt x="0" y="120"/>
                    </a:cubicBezTo>
                    <a:cubicBezTo>
                      <a:pt x="0" y="123"/>
                      <a:pt x="1" y="126"/>
                      <a:pt x="3" y="128"/>
                    </a:cubicBezTo>
                    <a:cubicBezTo>
                      <a:pt x="6" y="130"/>
                      <a:pt x="9" y="131"/>
                      <a:pt x="12" y="131"/>
                    </a:cubicBezTo>
                    <a:lnTo>
                      <a:pt x="119" y="131"/>
                    </a:lnTo>
                    <a:close/>
                    <a:moveTo>
                      <a:pt x="23" y="24"/>
                    </a:moveTo>
                    <a:cubicBezTo>
                      <a:pt x="108" y="24"/>
                      <a:pt x="108" y="24"/>
                      <a:pt x="108" y="24"/>
                    </a:cubicBezTo>
                    <a:cubicBezTo>
                      <a:pt x="108" y="108"/>
                      <a:pt x="108" y="108"/>
                      <a:pt x="108" y="108"/>
                    </a:cubicBezTo>
                    <a:cubicBezTo>
                      <a:pt x="23" y="108"/>
                      <a:pt x="23" y="108"/>
                      <a:pt x="23" y="108"/>
                    </a:cubicBezTo>
                    <a:lnTo>
                      <a:pt x="23" y="24"/>
                    </a:lnTo>
                    <a:close/>
                  </a:path>
                </a:pathLst>
              </a:custGeom>
              <a:solidFill>
                <a:srgbClr val="068E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>
                <a:extLst>
                  <a:ext uri="{FF2B5EF4-FFF2-40B4-BE49-F238E27FC236}">
                    <a16:creationId xmlns:a16="http://schemas.microsoft.com/office/drawing/2014/main" id="{A9CE30C2-20F9-544E-94B9-3E08B3AA08E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58461" y="5648328"/>
                <a:ext cx="582612" cy="625475"/>
              </a:xfrm>
              <a:custGeom>
                <a:avLst/>
                <a:gdLst>
                  <a:gd name="T0" fmla="*/ 895 w 900"/>
                  <a:gd name="T1" fmla="*/ 346 h 968"/>
                  <a:gd name="T2" fmla="*/ 784 w 900"/>
                  <a:gd name="T3" fmla="*/ 90 h 968"/>
                  <a:gd name="T4" fmla="*/ 772 w 900"/>
                  <a:gd name="T5" fmla="*/ 78 h 968"/>
                  <a:gd name="T6" fmla="*/ 687 w 900"/>
                  <a:gd name="T7" fmla="*/ 82 h 968"/>
                  <a:gd name="T8" fmla="*/ 684 w 900"/>
                  <a:gd name="T9" fmla="*/ 175 h 968"/>
                  <a:gd name="T10" fmla="*/ 531 w 900"/>
                  <a:gd name="T11" fmla="*/ 50 h 968"/>
                  <a:gd name="T12" fmla="*/ 440 w 900"/>
                  <a:gd name="T13" fmla="*/ 0 h 968"/>
                  <a:gd name="T14" fmla="*/ 349 w 900"/>
                  <a:gd name="T15" fmla="*/ 52 h 968"/>
                  <a:gd name="T16" fmla="*/ 6 w 900"/>
                  <a:gd name="T17" fmla="*/ 345 h 968"/>
                  <a:gd name="T18" fmla="*/ 21 w 900"/>
                  <a:gd name="T19" fmla="*/ 363 h 968"/>
                  <a:gd name="T20" fmla="*/ 364 w 900"/>
                  <a:gd name="T21" fmla="*/ 70 h 968"/>
                  <a:gd name="T22" fmla="*/ 440 w 900"/>
                  <a:gd name="T23" fmla="*/ 23 h 968"/>
                  <a:gd name="T24" fmla="*/ 516 w 900"/>
                  <a:gd name="T25" fmla="*/ 68 h 968"/>
                  <a:gd name="T26" fmla="*/ 761 w 900"/>
                  <a:gd name="T27" fmla="*/ 268 h 968"/>
                  <a:gd name="T28" fmla="*/ 226 w 900"/>
                  <a:gd name="T29" fmla="*/ 327 h 968"/>
                  <a:gd name="T30" fmla="*/ 94 w 900"/>
                  <a:gd name="T31" fmla="*/ 331 h 968"/>
                  <a:gd name="T32" fmla="*/ 90 w 900"/>
                  <a:gd name="T33" fmla="*/ 956 h 968"/>
                  <a:gd name="T34" fmla="*/ 113 w 900"/>
                  <a:gd name="T35" fmla="*/ 956 h 968"/>
                  <a:gd name="T36" fmla="*/ 226 w 900"/>
                  <a:gd name="T37" fmla="*/ 351 h 968"/>
                  <a:gd name="T38" fmla="*/ 761 w 900"/>
                  <a:gd name="T39" fmla="*/ 945 h 968"/>
                  <a:gd name="T40" fmla="*/ 511 w 900"/>
                  <a:gd name="T41" fmla="*/ 738 h 968"/>
                  <a:gd name="T42" fmla="*/ 499 w 900"/>
                  <a:gd name="T43" fmla="*/ 726 h 968"/>
                  <a:gd name="T44" fmla="*/ 381 w 900"/>
                  <a:gd name="T45" fmla="*/ 729 h 968"/>
                  <a:gd name="T46" fmla="*/ 378 w 900"/>
                  <a:gd name="T47" fmla="*/ 945 h 968"/>
                  <a:gd name="T48" fmla="*/ 153 w 900"/>
                  <a:gd name="T49" fmla="*/ 956 h 968"/>
                  <a:gd name="T50" fmla="*/ 390 w 900"/>
                  <a:gd name="T51" fmla="*/ 968 h 968"/>
                  <a:gd name="T52" fmla="*/ 401 w 900"/>
                  <a:gd name="T53" fmla="*/ 956 h 968"/>
                  <a:gd name="T54" fmla="*/ 488 w 900"/>
                  <a:gd name="T55" fmla="*/ 749 h 968"/>
                  <a:gd name="T56" fmla="*/ 491 w 900"/>
                  <a:gd name="T57" fmla="*/ 964 h 968"/>
                  <a:gd name="T58" fmla="*/ 772 w 900"/>
                  <a:gd name="T59" fmla="*/ 968 h 968"/>
                  <a:gd name="T60" fmla="*/ 784 w 900"/>
                  <a:gd name="T61" fmla="*/ 956 h 968"/>
                  <a:gd name="T62" fmla="*/ 880 w 900"/>
                  <a:gd name="T63" fmla="*/ 364 h 968"/>
                  <a:gd name="T64" fmla="*/ 895 w 900"/>
                  <a:gd name="T65" fmla="*/ 346 h 968"/>
                  <a:gd name="T66" fmla="*/ 707 w 900"/>
                  <a:gd name="T67" fmla="*/ 193 h 968"/>
                  <a:gd name="T68" fmla="*/ 707 w 900"/>
                  <a:gd name="T69" fmla="*/ 101 h 968"/>
                  <a:gd name="T70" fmla="*/ 761 w 900"/>
                  <a:gd name="T71" fmla="*/ 238 h 9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900" h="968">
                    <a:moveTo>
                      <a:pt x="895" y="346"/>
                    </a:moveTo>
                    <a:cubicBezTo>
                      <a:pt x="895" y="346"/>
                      <a:pt x="895" y="346"/>
                      <a:pt x="895" y="346"/>
                    </a:cubicBezTo>
                    <a:cubicBezTo>
                      <a:pt x="784" y="256"/>
                      <a:pt x="784" y="256"/>
                      <a:pt x="784" y="256"/>
                    </a:cubicBezTo>
                    <a:cubicBezTo>
                      <a:pt x="784" y="90"/>
                      <a:pt x="784" y="90"/>
                      <a:pt x="784" y="90"/>
                    </a:cubicBezTo>
                    <a:cubicBezTo>
                      <a:pt x="784" y="87"/>
                      <a:pt x="783" y="84"/>
                      <a:pt x="781" y="82"/>
                    </a:cubicBezTo>
                    <a:cubicBezTo>
                      <a:pt x="779" y="79"/>
                      <a:pt x="776" y="78"/>
                      <a:pt x="772" y="78"/>
                    </a:cubicBezTo>
                    <a:cubicBezTo>
                      <a:pt x="695" y="78"/>
                      <a:pt x="695" y="78"/>
                      <a:pt x="695" y="78"/>
                    </a:cubicBezTo>
                    <a:cubicBezTo>
                      <a:pt x="692" y="78"/>
                      <a:pt x="689" y="79"/>
                      <a:pt x="687" y="82"/>
                    </a:cubicBezTo>
                    <a:cubicBezTo>
                      <a:pt x="685" y="84"/>
                      <a:pt x="684" y="87"/>
                      <a:pt x="684" y="90"/>
                    </a:cubicBezTo>
                    <a:cubicBezTo>
                      <a:pt x="684" y="175"/>
                      <a:pt x="684" y="175"/>
                      <a:pt x="684" y="175"/>
                    </a:cubicBezTo>
                    <a:cubicBezTo>
                      <a:pt x="530" y="50"/>
                      <a:pt x="530" y="50"/>
                      <a:pt x="530" y="50"/>
                    </a:cubicBezTo>
                    <a:cubicBezTo>
                      <a:pt x="531" y="50"/>
                      <a:pt x="531" y="50"/>
                      <a:pt x="531" y="50"/>
                    </a:cubicBezTo>
                    <a:cubicBezTo>
                      <a:pt x="511" y="34"/>
                      <a:pt x="496" y="22"/>
                      <a:pt x="481" y="14"/>
                    </a:cubicBezTo>
                    <a:cubicBezTo>
                      <a:pt x="467" y="5"/>
                      <a:pt x="454" y="0"/>
                      <a:pt x="440" y="0"/>
                    </a:cubicBezTo>
                    <a:cubicBezTo>
                      <a:pt x="425" y="0"/>
                      <a:pt x="412" y="5"/>
                      <a:pt x="398" y="14"/>
                    </a:cubicBezTo>
                    <a:cubicBezTo>
                      <a:pt x="383" y="23"/>
                      <a:pt x="368" y="36"/>
                      <a:pt x="349" y="52"/>
                    </a:cubicBezTo>
                    <a:cubicBezTo>
                      <a:pt x="349" y="52"/>
                      <a:pt x="349" y="52"/>
                      <a:pt x="349" y="52"/>
                    </a:cubicBezTo>
                    <a:cubicBezTo>
                      <a:pt x="6" y="345"/>
                      <a:pt x="6" y="345"/>
                      <a:pt x="6" y="345"/>
                    </a:cubicBezTo>
                    <a:cubicBezTo>
                      <a:pt x="1" y="349"/>
                      <a:pt x="0" y="357"/>
                      <a:pt x="4" y="362"/>
                    </a:cubicBezTo>
                    <a:cubicBezTo>
                      <a:pt x="8" y="367"/>
                      <a:pt x="16" y="367"/>
                      <a:pt x="21" y="363"/>
                    </a:cubicBezTo>
                    <a:cubicBezTo>
                      <a:pt x="364" y="70"/>
                      <a:pt x="364" y="70"/>
                      <a:pt x="364" y="70"/>
                    </a:cubicBezTo>
                    <a:cubicBezTo>
                      <a:pt x="364" y="70"/>
                      <a:pt x="364" y="70"/>
                      <a:pt x="364" y="70"/>
                    </a:cubicBezTo>
                    <a:cubicBezTo>
                      <a:pt x="383" y="54"/>
                      <a:pt x="398" y="42"/>
                      <a:pt x="410" y="34"/>
                    </a:cubicBezTo>
                    <a:cubicBezTo>
                      <a:pt x="422" y="26"/>
                      <a:pt x="431" y="23"/>
                      <a:pt x="440" y="23"/>
                    </a:cubicBezTo>
                    <a:cubicBezTo>
                      <a:pt x="448" y="23"/>
                      <a:pt x="457" y="26"/>
                      <a:pt x="469" y="34"/>
                    </a:cubicBezTo>
                    <a:cubicBezTo>
                      <a:pt x="482" y="41"/>
                      <a:pt x="497" y="53"/>
                      <a:pt x="516" y="68"/>
                    </a:cubicBezTo>
                    <a:cubicBezTo>
                      <a:pt x="516" y="68"/>
                      <a:pt x="516" y="68"/>
                      <a:pt x="516" y="68"/>
                    </a:cubicBezTo>
                    <a:cubicBezTo>
                      <a:pt x="761" y="268"/>
                      <a:pt x="761" y="268"/>
                      <a:pt x="761" y="268"/>
                    </a:cubicBezTo>
                    <a:cubicBezTo>
                      <a:pt x="761" y="327"/>
                      <a:pt x="761" y="327"/>
                      <a:pt x="761" y="327"/>
                    </a:cubicBezTo>
                    <a:cubicBezTo>
                      <a:pt x="226" y="327"/>
                      <a:pt x="226" y="327"/>
                      <a:pt x="226" y="327"/>
                    </a:cubicBezTo>
                    <a:cubicBezTo>
                      <a:pt x="102" y="327"/>
                      <a:pt x="102" y="327"/>
                      <a:pt x="102" y="327"/>
                    </a:cubicBezTo>
                    <a:cubicBezTo>
                      <a:pt x="99" y="327"/>
                      <a:pt x="96" y="329"/>
                      <a:pt x="94" y="331"/>
                    </a:cubicBezTo>
                    <a:cubicBezTo>
                      <a:pt x="91" y="333"/>
                      <a:pt x="90" y="336"/>
                      <a:pt x="90" y="339"/>
                    </a:cubicBezTo>
                    <a:cubicBezTo>
                      <a:pt x="90" y="956"/>
                      <a:pt x="90" y="956"/>
                      <a:pt x="90" y="956"/>
                    </a:cubicBezTo>
                    <a:cubicBezTo>
                      <a:pt x="90" y="963"/>
                      <a:pt x="95" y="968"/>
                      <a:pt x="102" y="968"/>
                    </a:cubicBezTo>
                    <a:cubicBezTo>
                      <a:pt x="108" y="968"/>
                      <a:pt x="113" y="963"/>
                      <a:pt x="113" y="956"/>
                    </a:cubicBezTo>
                    <a:cubicBezTo>
                      <a:pt x="113" y="351"/>
                      <a:pt x="113" y="351"/>
                      <a:pt x="113" y="351"/>
                    </a:cubicBezTo>
                    <a:cubicBezTo>
                      <a:pt x="226" y="351"/>
                      <a:pt x="226" y="351"/>
                      <a:pt x="226" y="351"/>
                    </a:cubicBezTo>
                    <a:cubicBezTo>
                      <a:pt x="761" y="351"/>
                      <a:pt x="761" y="351"/>
                      <a:pt x="761" y="351"/>
                    </a:cubicBezTo>
                    <a:cubicBezTo>
                      <a:pt x="761" y="945"/>
                      <a:pt x="761" y="945"/>
                      <a:pt x="761" y="945"/>
                    </a:cubicBezTo>
                    <a:cubicBezTo>
                      <a:pt x="511" y="945"/>
                      <a:pt x="511" y="945"/>
                      <a:pt x="511" y="945"/>
                    </a:cubicBezTo>
                    <a:cubicBezTo>
                      <a:pt x="511" y="738"/>
                      <a:pt x="511" y="738"/>
                      <a:pt x="511" y="738"/>
                    </a:cubicBezTo>
                    <a:cubicBezTo>
                      <a:pt x="511" y="735"/>
                      <a:pt x="510" y="732"/>
                      <a:pt x="508" y="729"/>
                    </a:cubicBezTo>
                    <a:cubicBezTo>
                      <a:pt x="505" y="727"/>
                      <a:pt x="502" y="726"/>
                      <a:pt x="499" y="726"/>
                    </a:cubicBezTo>
                    <a:cubicBezTo>
                      <a:pt x="390" y="726"/>
                      <a:pt x="390" y="726"/>
                      <a:pt x="390" y="726"/>
                    </a:cubicBezTo>
                    <a:cubicBezTo>
                      <a:pt x="387" y="726"/>
                      <a:pt x="384" y="727"/>
                      <a:pt x="381" y="729"/>
                    </a:cubicBezTo>
                    <a:cubicBezTo>
                      <a:pt x="379" y="732"/>
                      <a:pt x="378" y="735"/>
                      <a:pt x="378" y="738"/>
                    </a:cubicBezTo>
                    <a:cubicBezTo>
                      <a:pt x="378" y="945"/>
                      <a:pt x="378" y="945"/>
                      <a:pt x="378" y="945"/>
                    </a:cubicBezTo>
                    <a:cubicBezTo>
                      <a:pt x="164" y="945"/>
                      <a:pt x="164" y="945"/>
                      <a:pt x="164" y="945"/>
                    </a:cubicBezTo>
                    <a:cubicBezTo>
                      <a:pt x="158" y="945"/>
                      <a:pt x="153" y="950"/>
                      <a:pt x="153" y="956"/>
                    </a:cubicBezTo>
                    <a:cubicBezTo>
                      <a:pt x="153" y="963"/>
                      <a:pt x="158" y="968"/>
                      <a:pt x="164" y="968"/>
                    </a:cubicBezTo>
                    <a:cubicBezTo>
                      <a:pt x="390" y="968"/>
                      <a:pt x="390" y="968"/>
                      <a:pt x="390" y="968"/>
                    </a:cubicBezTo>
                    <a:cubicBezTo>
                      <a:pt x="393" y="968"/>
                      <a:pt x="396" y="967"/>
                      <a:pt x="398" y="964"/>
                    </a:cubicBezTo>
                    <a:cubicBezTo>
                      <a:pt x="400" y="962"/>
                      <a:pt x="401" y="959"/>
                      <a:pt x="401" y="956"/>
                    </a:cubicBezTo>
                    <a:cubicBezTo>
                      <a:pt x="401" y="749"/>
                      <a:pt x="401" y="749"/>
                      <a:pt x="401" y="749"/>
                    </a:cubicBezTo>
                    <a:cubicBezTo>
                      <a:pt x="488" y="749"/>
                      <a:pt x="488" y="749"/>
                      <a:pt x="488" y="749"/>
                    </a:cubicBezTo>
                    <a:cubicBezTo>
                      <a:pt x="488" y="956"/>
                      <a:pt x="488" y="956"/>
                      <a:pt x="488" y="956"/>
                    </a:cubicBezTo>
                    <a:cubicBezTo>
                      <a:pt x="488" y="959"/>
                      <a:pt x="489" y="962"/>
                      <a:pt x="491" y="964"/>
                    </a:cubicBezTo>
                    <a:cubicBezTo>
                      <a:pt x="493" y="967"/>
                      <a:pt x="496" y="968"/>
                      <a:pt x="499" y="968"/>
                    </a:cubicBezTo>
                    <a:cubicBezTo>
                      <a:pt x="772" y="968"/>
                      <a:pt x="772" y="968"/>
                      <a:pt x="772" y="968"/>
                    </a:cubicBezTo>
                    <a:cubicBezTo>
                      <a:pt x="776" y="968"/>
                      <a:pt x="778" y="967"/>
                      <a:pt x="781" y="964"/>
                    </a:cubicBezTo>
                    <a:cubicBezTo>
                      <a:pt x="783" y="962"/>
                      <a:pt x="784" y="959"/>
                      <a:pt x="784" y="956"/>
                    </a:cubicBezTo>
                    <a:cubicBezTo>
                      <a:pt x="784" y="286"/>
                      <a:pt x="784" y="286"/>
                      <a:pt x="784" y="286"/>
                    </a:cubicBezTo>
                    <a:cubicBezTo>
                      <a:pt x="880" y="364"/>
                      <a:pt x="880" y="364"/>
                      <a:pt x="880" y="364"/>
                    </a:cubicBezTo>
                    <a:cubicBezTo>
                      <a:pt x="885" y="368"/>
                      <a:pt x="892" y="368"/>
                      <a:pt x="896" y="363"/>
                    </a:cubicBezTo>
                    <a:cubicBezTo>
                      <a:pt x="900" y="358"/>
                      <a:pt x="900" y="350"/>
                      <a:pt x="895" y="346"/>
                    </a:cubicBezTo>
                    <a:close/>
                    <a:moveTo>
                      <a:pt x="761" y="238"/>
                    </a:moveTo>
                    <a:cubicBezTo>
                      <a:pt x="707" y="193"/>
                      <a:pt x="707" y="193"/>
                      <a:pt x="707" y="193"/>
                    </a:cubicBezTo>
                    <a:cubicBezTo>
                      <a:pt x="707" y="193"/>
                      <a:pt x="707" y="192"/>
                      <a:pt x="707" y="191"/>
                    </a:cubicBezTo>
                    <a:cubicBezTo>
                      <a:pt x="707" y="101"/>
                      <a:pt x="707" y="101"/>
                      <a:pt x="707" y="101"/>
                    </a:cubicBezTo>
                    <a:cubicBezTo>
                      <a:pt x="761" y="101"/>
                      <a:pt x="761" y="101"/>
                      <a:pt x="761" y="101"/>
                    </a:cubicBezTo>
                    <a:lnTo>
                      <a:pt x="761" y="238"/>
                    </a:lnTo>
                    <a:close/>
                  </a:path>
                </a:pathLst>
              </a:custGeom>
              <a:solidFill>
                <a:srgbClr val="068E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>
                <a:extLst>
                  <a:ext uri="{FF2B5EF4-FFF2-40B4-BE49-F238E27FC236}">
                    <a16:creationId xmlns:a16="http://schemas.microsoft.com/office/drawing/2014/main" id="{F3DB585E-2767-1D4A-89E9-D3D10F15CA9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15648" y="5929316"/>
                <a:ext cx="84137" cy="84138"/>
              </a:xfrm>
              <a:custGeom>
                <a:avLst/>
                <a:gdLst>
                  <a:gd name="T0" fmla="*/ 119 w 130"/>
                  <a:gd name="T1" fmla="*/ 131 h 131"/>
                  <a:gd name="T2" fmla="*/ 127 w 130"/>
                  <a:gd name="T3" fmla="*/ 128 h 131"/>
                  <a:gd name="T4" fmla="*/ 130 w 130"/>
                  <a:gd name="T5" fmla="*/ 120 h 131"/>
                  <a:gd name="T6" fmla="*/ 130 w 130"/>
                  <a:gd name="T7" fmla="*/ 12 h 131"/>
                  <a:gd name="T8" fmla="*/ 127 w 130"/>
                  <a:gd name="T9" fmla="*/ 4 h 131"/>
                  <a:gd name="T10" fmla="*/ 119 w 130"/>
                  <a:gd name="T11" fmla="*/ 0 h 131"/>
                  <a:gd name="T12" fmla="*/ 11 w 130"/>
                  <a:gd name="T13" fmla="*/ 0 h 131"/>
                  <a:gd name="T14" fmla="*/ 3 w 130"/>
                  <a:gd name="T15" fmla="*/ 4 h 131"/>
                  <a:gd name="T16" fmla="*/ 0 w 130"/>
                  <a:gd name="T17" fmla="*/ 12 h 131"/>
                  <a:gd name="T18" fmla="*/ 0 w 130"/>
                  <a:gd name="T19" fmla="*/ 120 h 131"/>
                  <a:gd name="T20" fmla="*/ 3 w 130"/>
                  <a:gd name="T21" fmla="*/ 128 h 131"/>
                  <a:gd name="T22" fmla="*/ 11 w 130"/>
                  <a:gd name="T23" fmla="*/ 131 h 131"/>
                  <a:gd name="T24" fmla="*/ 119 w 130"/>
                  <a:gd name="T25" fmla="*/ 131 h 131"/>
                  <a:gd name="T26" fmla="*/ 23 w 130"/>
                  <a:gd name="T27" fmla="*/ 24 h 131"/>
                  <a:gd name="T28" fmla="*/ 107 w 130"/>
                  <a:gd name="T29" fmla="*/ 24 h 131"/>
                  <a:gd name="T30" fmla="*/ 107 w 130"/>
                  <a:gd name="T31" fmla="*/ 108 h 131"/>
                  <a:gd name="T32" fmla="*/ 23 w 130"/>
                  <a:gd name="T33" fmla="*/ 108 h 131"/>
                  <a:gd name="T34" fmla="*/ 23 w 130"/>
                  <a:gd name="T35" fmla="*/ 24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0" h="131">
                    <a:moveTo>
                      <a:pt x="119" y="131"/>
                    </a:moveTo>
                    <a:cubicBezTo>
                      <a:pt x="122" y="131"/>
                      <a:pt x="125" y="130"/>
                      <a:pt x="127" y="128"/>
                    </a:cubicBezTo>
                    <a:cubicBezTo>
                      <a:pt x="129" y="126"/>
                      <a:pt x="130" y="123"/>
                      <a:pt x="130" y="120"/>
                    </a:cubicBezTo>
                    <a:cubicBezTo>
                      <a:pt x="130" y="12"/>
                      <a:pt x="130" y="12"/>
                      <a:pt x="130" y="12"/>
                    </a:cubicBezTo>
                    <a:cubicBezTo>
                      <a:pt x="130" y="9"/>
                      <a:pt x="129" y="6"/>
                      <a:pt x="127" y="4"/>
                    </a:cubicBezTo>
                    <a:cubicBezTo>
                      <a:pt x="125" y="2"/>
                      <a:pt x="122" y="0"/>
                      <a:pt x="119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8" y="0"/>
                      <a:pt x="5" y="2"/>
                      <a:pt x="3" y="4"/>
                    </a:cubicBezTo>
                    <a:cubicBezTo>
                      <a:pt x="1" y="6"/>
                      <a:pt x="0" y="9"/>
                      <a:pt x="0" y="12"/>
                    </a:cubicBezTo>
                    <a:cubicBezTo>
                      <a:pt x="0" y="120"/>
                      <a:pt x="0" y="120"/>
                      <a:pt x="0" y="120"/>
                    </a:cubicBezTo>
                    <a:cubicBezTo>
                      <a:pt x="0" y="123"/>
                      <a:pt x="1" y="126"/>
                      <a:pt x="3" y="128"/>
                    </a:cubicBezTo>
                    <a:cubicBezTo>
                      <a:pt x="5" y="130"/>
                      <a:pt x="8" y="131"/>
                      <a:pt x="11" y="131"/>
                    </a:cubicBezTo>
                    <a:lnTo>
                      <a:pt x="119" y="131"/>
                    </a:lnTo>
                    <a:close/>
                    <a:moveTo>
                      <a:pt x="23" y="24"/>
                    </a:moveTo>
                    <a:cubicBezTo>
                      <a:pt x="107" y="24"/>
                      <a:pt x="107" y="24"/>
                      <a:pt x="107" y="24"/>
                    </a:cubicBezTo>
                    <a:cubicBezTo>
                      <a:pt x="107" y="108"/>
                      <a:pt x="107" y="108"/>
                      <a:pt x="107" y="108"/>
                    </a:cubicBezTo>
                    <a:cubicBezTo>
                      <a:pt x="23" y="108"/>
                      <a:pt x="23" y="108"/>
                      <a:pt x="23" y="108"/>
                    </a:cubicBezTo>
                    <a:lnTo>
                      <a:pt x="23" y="24"/>
                    </a:lnTo>
                    <a:close/>
                  </a:path>
                </a:pathLst>
              </a:custGeom>
              <a:solidFill>
                <a:srgbClr val="068E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D3A5899D-4C9F-D348-B164-257663CE10BB}"/>
                </a:ext>
              </a:extLst>
            </p:cNvPr>
            <p:cNvGrpSpPr/>
            <p:nvPr/>
          </p:nvGrpSpPr>
          <p:grpSpPr>
            <a:xfrm>
              <a:off x="2982047" y="5883997"/>
              <a:ext cx="582612" cy="625475"/>
              <a:chOff x="1958461" y="5648328"/>
              <a:chExt cx="582612" cy="625475"/>
            </a:xfrm>
          </p:grpSpPr>
          <p:sp>
            <p:nvSpPr>
              <p:cNvPr id="85" name="Freeform 7">
                <a:extLst>
                  <a:ext uri="{FF2B5EF4-FFF2-40B4-BE49-F238E27FC236}">
                    <a16:creationId xmlns:a16="http://schemas.microsoft.com/office/drawing/2014/main" id="{695948A4-B651-8D4C-9964-792C761F11F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090223" y="5929316"/>
                <a:ext cx="85725" cy="84138"/>
              </a:xfrm>
              <a:custGeom>
                <a:avLst/>
                <a:gdLst>
                  <a:gd name="T0" fmla="*/ 119 w 131"/>
                  <a:gd name="T1" fmla="*/ 131 h 131"/>
                  <a:gd name="T2" fmla="*/ 127 w 131"/>
                  <a:gd name="T3" fmla="*/ 128 h 131"/>
                  <a:gd name="T4" fmla="*/ 131 w 131"/>
                  <a:gd name="T5" fmla="*/ 120 h 131"/>
                  <a:gd name="T6" fmla="*/ 131 w 131"/>
                  <a:gd name="T7" fmla="*/ 12 h 131"/>
                  <a:gd name="T8" fmla="*/ 127 w 131"/>
                  <a:gd name="T9" fmla="*/ 4 h 131"/>
                  <a:gd name="T10" fmla="*/ 119 w 131"/>
                  <a:gd name="T11" fmla="*/ 0 h 131"/>
                  <a:gd name="T12" fmla="*/ 12 w 131"/>
                  <a:gd name="T13" fmla="*/ 0 h 131"/>
                  <a:gd name="T14" fmla="*/ 3 w 131"/>
                  <a:gd name="T15" fmla="*/ 4 h 131"/>
                  <a:gd name="T16" fmla="*/ 0 w 131"/>
                  <a:gd name="T17" fmla="*/ 12 h 131"/>
                  <a:gd name="T18" fmla="*/ 0 w 131"/>
                  <a:gd name="T19" fmla="*/ 120 h 131"/>
                  <a:gd name="T20" fmla="*/ 3 w 131"/>
                  <a:gd name="T21" fmla="*/ 128 h 131"/>
                  <a:gd name="T22" fmla="*/ 12 w 131"/>
                  <a:gd name="T23" fmla="*/ 131 h 131"/>
                  <a:gd name="T24" fmla="*/ 119 w 131"/>
                  <a:gd name="T25" fmla="*/ 131 h 131"/>
                  <a:gd name="T26" fmla="*/ 23 w 131"/>
                  <a:gd name="T27" fmla="*/ 24 h 131"/>
                  <a:gd name="T28" fmla="*/ 108 w 131"/>
                  <a:gd name="T29" fmla="*/ 24 h 131"/>
                  <a:gd name="T30" fmla="*/ 108 w 131"/>
                  <a:gd name="T31" fmla="*/ 108 h 131"/>
                  <a:gd name="T32" fmla="*/ 23 w 131"/>
                  <a:gd name="T33" fmla="*/ 108 h 131"/>
                  <a:gd name="T34" fmla="*/ 23 w 131"/>
                  <a:gd name="T35" fmla="*/ 24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1" h="131">
                    <a:moveTo>
                      <a:pt x="119" y="131"/>
                    </a:moveTo>
                    <a:cubicBezTo>
                      <a:pt x="122" y="131"/>
                      <a:pt x="125" y="130"/>
                      <a:pt x="127" y="128"/>
                    </a:cubicBezTo>
                    <a:cubicBezTo>
                      <a:pt x="130" y="126"/>
                      <a:pt x="131" y="123"/>
                      <a:pt x="131" y="120"/>
                    </a:cubicBezTo>
                    <a:cubicBezTo>
                      <a:pt x="131" y="12"/>
                      <a:pt x="131" y="12"/>
                      <a:pt x="131" y="12"/>
                    </a:cubicBezTo>
                    <a:cubicBezTo>
                      <a:pt x="131" y="9"/>
                      <a:pt x="130" y="6"/>
                      <a:pt x="127" y="4"/>
                    </a:cubicBezTo>
                    <a:cubicBezTo>
                      <a:pt x="125" y="2"/>
                      <a:pt x="122" y="0"/>
                      <a:pt x="119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9" y="0"/>
                      <a:pt x="6" y="2"/>
                      <a:pt x="3" y="4"/>
                    </a:cubicBezTo>
                    <a:cubicBezTo>
                      <a:pt x="1" y="6"/>
                      <a:pt x="0" y="9"/>
                      <a:pt x="0" y="12"/>
                    </a:cubicBezTo>
                    <a:cubicBezTo>
                      <a:pt x="0" y="120"/>
                      <a:pt x="0" y="120"/>
                      <a:pt x="0" y="120"/>
                    </a:cubicBezTo>
                    <a:cubicBezTo>
                      <a:pt x="0" y="123"/>
                      <a:pt x="1" y="126"/>
                      <a:pt x="3" y="128"/>
                    </a:cubicBezTo>
                    <a:cubicBezTo>
                      <a:pt x="6" y="130"/>
                      <a:pt x="9" y="131"/>
                      <a:pt x="12" y="131"/>
                    </a:cubicBezTo>
                    <a:lnTo>
                      <a:pt x="119" y="131"/>
                    </a:lnTo>
                    <a:close/>
                    <a:moveTo>
                      <a:pt x="23" y="24"/>
                    </a:moveTo>
                    <a:cubicBezTo>
                      <a:pt x="108" y="24"/>
                      <a:pt x="108" y="24"/>
                      <a:pt x="108" y="24"/>
                    </a:cubicBezTo>
                    <a:cubicBezTo>
                      <a:pt x="108" y="108"/>
                      <a:pt x="108" y="108"/>
                      <a:pt x="108" y="108"/>
                    </a:cubicBezTo>
                    <a:cubicBezTo>
                      <a:pt x="23" y="108"/>
                      <a:pt x="23" y="108"/>
                      <a:pt x="23" y="108"/>
                    </a:cubicBezTo>
                    <a:lnTo>
                      <a:pt x="23" y="24"/>
                    </a:lnTo>
                    <a:close/>
                  </a:path>
                </a:pathLst>
              </a:custGeom>
              <a:solidFill>
                <a:srgbClr val="068E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8">
                <a:extLst>
                  <a:ext uri="{FF2B5EF4-FFF2-40B4-BE49-F238E27FC236}">
                    <a16:creationId xmlns:a16="http://schemas.microsoft.com/office/drawing/2014/main" id="{FC1B0307-B8D9-8841-8C68-06F51E297F9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58461" y="5648328"/>
                <a:ext cx="582612" cy="625475"/>
              </a:xfrm>
              <a:custGeom>
                <a:avLst/>
                <a:gdLst>
                  <a:gd name="T0" fmla="*/ 895 w 900"/>
                  <a:gd name="T1" fmla="*/ 346 h 968"/>
                  <a:gd name="T2" fmla="*/ 784 w 900"/>
                  <a:gd name="T3" fmla="*/ 90 h 968"/>
                  <a:gd name="T4" fmla="*/ 772 w 900"/>
                  <a:gd name="T5" fmla="*/ 78 h 968"/>
                  <a:gd name="T6" fmla="*/ 687 w 900"/>
                  <a:gd name="T7" fmla="*/ 82 h 968"/>
                  <a:gd name="T8" fmla="*/ 684 w 900"/>
                  <a:gd name="T9" fmla="*/ 175 h 968"/>
                  <a:gd name="T10" fmla="*/ 531 w 900"/>
                  <a:gd name="T11" fmla="*/ 50 h 968"/>
                  <a:gd name="T12" fmla="*/ 440 w 900"/>
                  <a:gd name="T13" fmla="*/ 0 h 968"/>
                  <a:gd name="T14" fmla="*/ 349 w 900"/>
                  <a:gd name="T15" fmla="*/ 52 h 968"/>
                  <a:gd name="T16" fmla="*/ 6 w 900"/>
                  <a:gd name="T17" fmla="*/ 345 h 968"/>
                  <a:gd name="T18" fmla="*/ 21 w 900"/>
                  <a:gd name="T19" fmla="*/ 363 h 968"/>
                  <a:gd name="T20" fmla="*/ 364 w 900"/>
                  <a:gd name="T21" fmla="*/ 70 h 968"/>
                  <a:gd name="T22" fmla="*/ 440 w 900"/>
                  <a:gd name="T23" fmla="*/ 23 h 968"/>
                  <a:gd name="T24" fmla="*/ 516 w 900"/>
                  <a:gd name="T25" fmla="*/ 68 h 968"/>
                  <a:gd name="T26" fmla="*/ 761 w 900"/>
                  <a:gd name="T27" fmla="*/ 268 h 968"/>
                  <a:gd name="T28" fmla="*/ 226 w 900"/>
                  <a:gd name="T29" fmla="*/ 327 h 968"/>
                  <a:gd name="T30" fmla="*/ 94 w 900"/>
                  <a:gd name="T31" fmla="*/ 331 h 968"/>
                  <a:gd name="T32" fmla="*/ 90 w 900"/>
                  <a:gd name="T33" fmla="*/ 956 h 968"/>
                  <a:gd name="T34" fmla="*/ 113 w 900"/>
                  <a:gd name="T35" fmla="*/ 956 h 968"/>
                  <a:gd name="T36" fmla="*/ 226 w 900"/>
                  <a:gd name="T37" fmla="*/ 351 h 968"/>
                  <a:gd name="T38" fmla="*/ 761 w 900"/>
                  <a:gd name="T39" fmla="*/ 945 h 968"/>
                  <a:gd name="T40" fmla="*/ 511 w 900"/>
                  <a:gd name="T41" fmla="*/ 738 h 968"/>
                  <a:gd name="T42" fmla="*/ 499 w 900"/>
                  <a:gd name="T43" fmla="*/ 726 h 968"/>
                  <a:gd name="T44" fmla="*/ 381 w 900"/>
                  <a:gd name="T45" fmla="*/ 729 h 968"/>
                  <a:gd name="T46" fmla="*/ 378 w 900"/>
                  <a:gd name="T47" fmla="*/ 945 h 968"/>
                  <a:gd name="T48" fmla="*/ 153 w 900"/>
                  <a:gd name="T49" fmla="*/ 956 h 968"/>
                  <a:gd name="T50" fmla="*/ 390 w 900"/>
                  <a:gd name="T51" fmla="*/ 968 h 968"/>
                  <a:gd name="T52" fmla="*/ 401 w 900"/>
                  <a:gd name="T53" fmla="*/ 956 h 968"/>
                  <a:gd name="T54" fmla="*/ 488 w 900"/>
                  <a:gd name="T55" fmla="*/ 749 h 968"/>
                  <a:gd name="T56" fmla="*/ 491 w 900"/>
                  <a:gd name="T57" fmla="*/ 964 h 968"/>
                  <a:gd name="T58" fmla="*/ 772 w 900"/>
                  <a:gd name="T59" fmla="*/ 968 h 968"/>
                  <a:gd name="T60" fmla="*/ 784 w 900"/>
                  <a:gd name="T61" fmla="*/ 956 h 968"/>
                  <a:gd name="T62" fmla="*/ 880 w 900"/>
                  <a:gd name="T63" fmla="*/ 364 h 968"/>
                  <a:gd name="T64" fmla="*/ 895 w 900"/>
                  <a:gd name="T65" fmla="*/ 346 h 968"/>
                  <a:gd name="T66" fmla="*/ 707 w 900"/>
                  <a:gd name="T67" fmla="*/ 193 h 968"/>
                  <a:gd name="T68" fmla="*/ 707 w 900"/>
                  <a:gd name="T69" fmla="*/ 101 h 968"/>
                  <a:gd name="T70" fmla="*/ 761 w 900"/>
                  <a:gd name="T71" fmla="*/ 238 h 9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900" h="968">
                    <a:moveTo>
                      <a:pt x="895" y="346"/>
                    </a:moveTo>
                    <a:cubicBezTo>
                      <a:pt x="895" y="346"/>
                      <a:pt x="895" y="346"/>
                      <a:pt x="895" y="346"/>
                    </a:cubicBezTo>
                    <a:cubicBezTo>
                      <a:pt x="784" y="256"/>
                      <a:pt x="784" y="256"/>
                      <a:pt x="784" y="256"/>
                    </a:cubicBezTo>
                    <a:cubicBezTo>
                      <a:pt x="784" y="90"/>
                      <a:pt x="784" y="90"/>
                      <a:pt x="784" y="90"/>
                    </a:cubicBezTo>
                    <a:cubicBezTo>
                      <a:pt x="784" y="87"/>
                      <a:pt x="783" y="84"/>
                      <a:pt x="781" y="82"/>
                    </a:cubicBezTo>
                    <a:cubicBezTo>
                      <a:pt x="779" y="79"/>
                      <a:pt x="776" y="78"/>
                      <a:pt x="772" y="78"/>
                    </a:cubicBezTo>
                    <a:cubicBezTo>
                      <a:pt x="695" y="78"/>
                      <a:pt x="695" y="78"/>
                      <a:pt x="695" y="78"/>
                    </a:cubicBezTo>
                    <a:cubicBezTo>
                      <a:pt x="692" y="78"/>
                      <a:pt x="689" y="79"/>
                      <a:pt x="687" y="82"/>
                    </a:cubicBezTo>
                    <a:cubicBezTo>
                      <a:pt x="685" y="84"/>
                      <a:pt x="684" y="87"/>
                      <a:pt x="684" y="90"/>
                    </a:cubicBezTo>
                    <a:cubicBezTo>
                      <a:pt x="684" y="175"/>
                      <a:pt x="684" y="175"/>
                      <a:pt x="684" y="175"/>
                    </a:cubicBezTo>
                    <a:cubicBezTo>
                      <a:pt x="530" y="50"/>
                      <a:pt x="530" y="50"/>
                      <a:pt x="530" y="50"/>
                    </a:cubicBezTo>
                    <a:cubicBezTo>
                      <a:pt x="531" y="50"/>
                      <a:pt x="531" y="50"/>
                      <a:pt x="531" y="50"/>
                    </a:cubicBezTo>
                    <a:cubicBezTo>
                      <a:pt x="511" y="34"/>
                      <a:pt x="496" y="22"/>
                      <a:pt x="481" y="14"/>
                    </a:cubicBezTo>
                    <a:cubicBezTo>
                      <a:pt x="467" y="5"/>
                      <a:pt x="454" y="0"/>
                      <a:pt x="440" y="0"/>
                    </a:cubicBezTo>
                    <a:cubicBezTo>
                      <a:pt x="425" y="0"/>
                      <a:pt x="412" y="5"/>
                      <a:pt x="398" y="14"/>
                    </a:cubicBezTo>
                    <a:cubicBezTo>
                      <a:pt x="383" y="23"/>
                      <a:pt x="368" y="36"/>
                      <a:pt x="349" y="52"/>
                    </a:cubicBezTo>
                    <a:cubicBezTo>
                      <a:pt x="349" y="52"/>
                      <a:pt x="349" y="52"/>
                      <a:pt x="349" y="52"/>
                    </a:cubicBezTo>
                    <a:cubicBezTo>
                      <a:pt x="6" y="345"/>
                      <a:pt x="6" y="345"/>
                      <a:pt x="6" y="345"/>
                    </a:cubicBezTo>
                    <a:cubicBezTo>
                      <a:pt x="1" y="349"/>
                      <a:pt x="0" y="357"/>
                      <a:pt x="4" y="362"/>
                    </a:cubicBezTo>
                    <a:cubicBezTo>
                      <a:pt x="8" y="367"/>
                      <a:pt x="16" y="367"/>
                      <a:pt x="21" y="363"/>
                    </a:cubicBezTo>
                    <a:cubicBezTo>
                      <a:pt x="364" y="70"/>
                      <a:pt x="364" y="70"/>
                      <a:pt x="364" y="70"/>
                    </a:cubicBezTo>
                    <a:cubicBezTo>
                      <a:pt x="364" y="70"/>
                      <a:pt x="364" y="70"/>
                      <a:pt x="364" y="70"/>
                    </a:cubicBezTo>
                    <a:cubicBezTo>
                      <a:pt x="383" y="54"/>
                      <a:pt x="398" y="42"/>
                      <a:pt x="410" y="34"/>
                    </a:cubicBezTo>
                    <a:cubicBezTo>
                      <a:pt x="422" y="26"/>
                      <a:pt x="431" y="23"/>
                      <a:pt x="440" y="23"/>
                    </a:cubicBezTo>
                    <a:cubicBezTo>
                      <a:pt x="448" y="23"/>
                      <a:pt x="457" y="26"/>
                      <a:pt x="469" y="34"/>
                    </a:cubicBezTo>
                    <a:cubicBezTo>
                      <a:pt x="482" y="41"/>
                      <a:pt x="497" y="53"/>
                      <a:pt x="516" y="68"/>
                    </a:cubicBezTo>
                    <a:cubicBezTo>
                      <a:pt x="516" y="68"/>
                      <a:pt x="516" y="68"/>
                      <a:pt x="516" y="68"/>
                    </a:cubicBezTo>
                    <a:cubicBezTo>
                      <a:pt x="761" y="268"/>
                      <a:pt x="761" y="268"/>
                      <a:pt x="761" y="268"/>
                    </a:cubicBezTo>
                    <a:cubicBezTo>
                      <a:pt x="761" y="327"/>
                      <a:pt x="761" y="327"/>
                      <a:pt x="761" y="327"/>
                    </a:cubicBezTo>
                    <a:cubicBezTo>
                      <a:pt x="226" y="327"/>
                      <a:pt x="226" y="327"/>
                      <a:pt x="226" y="327"/>
                    </a:cubicBezTo>
                    <a:cubicBezTo>
                      <a:pt x="102" y="327"/>
                      <a:pt x="102" y="327"/>
                      <a:pt x="102" y="327"/>
                    </a:cubicBezTo>
                    <a:cubicBezTo>
                      <a:pt x="99" y="327"/>
                      <a:pt x="96" y="329"/>
                      <a:pt x="94" y="331"/>
                    </a:cubicBezTo>
                    <a:cubicBezTo>
                      <a:pt x="91" y="333"/>
                      <a:pt x="90" y="336"/>
                      <a:pt x="90" y="339"/>
                    </a:cubicBezTo>
                    <a:cubicBezTo>
                      <a:pt x="90" y="956"/>
                      <a:pt x="90" y="956"/>
                      <a:pt x="90" y="956"/>
                    </a:cubicBezTo>
                    <a:cubicBezTo>
                      <a:pt x="90" y="963"/>
                      <a:pt x="95" y="968"/>
                      <a:pt x="102" y="968"/>
                    </a:cubicBezTo>
                    <a:cubicBezTo>
                      <a:pt x="108" y="968"/>
                      <a:pt x="113" y="963"/>
                      <a:pt x="113" y="956"/>
                    </a:cubicBezTo>
                    <a:cubicBezTo>
                      <a:pt x="113" y="351"/>
                      <a:pt x="113" y="351"/>
                      <a:pt x="113" y="351"/>
                    </a:cubicBezTo>
                    <a:cubicBezTo>
                      <a:pt x="226" y="351"/>
                      <a:pt x="226" y="351"/>
                      <a:pt x="226" y="351"/>
                    </a:cubicBezTo>
                    <a:cubicBezTo>
                      <a:pt x="761" y="351"/>
                      <a:pt x="761" y="351"/>
                      <a:pt x="761" y="351"/>
                    </a:cubicBezTo>
                    <a:cubicBezTo>
                      <a:pt x="761" y="945"/>
                      <a:pt x="761" y="945"/>
                      <a:pt x="761" y="945"/>
                    </a:cubicBezTo>
                    <a:cubicBezTo>
                      <a:pt x="511" y="945"/>
                      <a:pt x="511" y="945"/>
                      <a:pt x="511" y="945"/>
                    </a:cubicBezTo>
                    <a:cubicBezTo>
                      <a:pt x="511" y="738"/>
                      <a:pt x="511" y="738"/>
                      <a:pt x="511" y="738"/>
                    </a:cubicBezTo>
                    <a:cubicBezTo>
                      <a:pt x="511" y="735"/>
                      <a:pt x="510" y="732"/>
                      <a:pt x="508" y="729"/>
                    </a:cubicBezTo>
                    <a:cubicBezTo>
                      <a:pt x="505" y="727"/>
                      <a:pt x="502" y="726"/>
                      <a:pt x="499" y="726"/>
                    </a:cubicBezTo>
                    <a:cubicBezTo>
                      <a:pt x="390" y="726"/>
                      <a:pt x="390" y="726"/>
                      <a:pt x="390" y="726"/>
                    </a:cubicBezTo>
                    <a:cubicBezTo>
                      <a:pt x="387" y="726"/>
                      <a:pt x="384" y="727"/>
                      <a:pt x="381" y="729"/>
                    </a:cubicBezTo>
                    <a:cubicBezTo>
                      <a:pt x="379" y="732"/>
                      <a:pt x="378" y="735"/>
                      <a:pt x="378" y="738"/>
                    </a:cubicBezTo>
                    <a:cubicBezTo>
                      <a:pt x="378" y="945"/>
                      <a:pt x="378" y="945"/>
                      <a:pt x="378" y="945"/>
                    </a:cubicBezTo>
                    <a:cubicBezTo>
                      <a:pt x="164" y="945"/>
                      <a:pt x="164" y="945"/>
                      <a:pt x="164" y="945"/>
                    </a:cubicBezTo>
                    <a:cubicBezTo>
                      <a:pt x="158" y="945"/>
                      <a:pt x="153" y="950"/>
                      <a:pt x="153" y="956"/>
                    </a:cubicBezTo>
                    <a:cubicBezTo>
                      <a:pt x="153" y="963"/>
                      <a:pt x="158" y="968"/>
                      <a:pt x="164" y="968"/>
                    </a:cubicBezTo>
                    <a:cubicBezTo>
                      <a:pt x="390" y="968"/>
                      <a:pt x="390" y="968"/>
                      <a:pt x="390" y="968"/>
                    </a:cubicBezTo>
                    <a:cubicBezTo>
                      <a:pt x="393" y="968"/>
                      <a:pt x="396" y="967"/>
                      <a:pt x="398" y="964"/>
                    </a:cubicBezTo>
                    <a:cubicBezTo>
                      <a:pt x="400" y="962"/>
                      <a:pt x="401" y="959"/>
                      <a:pt x="401" y="956"/>
                    </a:cubicBezTo>
                    <a:cubicBezTo>
                      <a:pt x="401" y="749"/>
                      <a:pt x="401" y="749"/>
                      <a:pt x="401" y="749"/>
                    </a:cubicBezTo>
                    <a:cubicBezTo>
                      <a:pt x="488" y="749"/>
                      <a:pt x="488" y="749"/>
                      <a:pt x="488" y="749"/>
                    </a:cubicBezTo>
                    <a:cubicBezTo>
                      <a:pt x="488" y="956"/>
                      <a:pt x="488" y="956"/>
                      <a:pt x="488" y="956"/>
                    </a:cubicBezTo>
                    <a:cubicBezTo>
                      <a:pt x="488" y="959"/>
                      <a:pt x="489" y="962"/>
                      <a:pt x="491" y="964"/>
                    </a:cubicBezTo>
                    <a:cubicBezTo>
                      <a:pt x="493" y="967"/>
                      <a:pt x="496" y="968"/>
                      <a:pt x="499" y="968"/>
                    </a:cubicBezTo>
                    <a:cubicBezTo>
                      <a:pt x="772" y="968"/>
                      <a:pt x="772" y="968"/>
                      <a:pt x="772" y="968"/>
                    </a:cubicBezTo>
                    <a:cubicBezTo>
                      <a:pt x="776" y="968"/>
                      <a:pt x="778" y="967"/>
                      <a:pt x="781" y="964"/>
                    </a:cubicBezTo>
                    <a:cubicBezTo>
                      <a:pt x="783" y="962"/>
                      <a:pt x="784" y="959"/>
                      <a:pt x="784" y="956"/>
                    </a:cubicBezTo>
                    <a:cubicBezTo>
                      <a:pt x="784" y="286"/>
                      <a:pt x="784" y="286"/>
                      <a:pt x="784" y="286"/>
                    </a:cubicBezTo>
                    <a:cubicBezTo>
                      <a:pt x="880" y="364"/>
                      <a:pt x="880" y="364"/>
                      <a:pt x="880" y="364"/>
                    </a:cubicBezTo>
                    <a:cubicBezTo>
                      <a:pt x="885" y="368"/>
                      <a:pt x="892" y="368"/>
                      <a:pt x="896" y="363"/>
                    </a:cubicBezTo>
                    <a:cubicBezTo>
                      <a:pt x="900" y="358"/>
                      <a:pt x="900" y="350"/>
                      <a:pt x="895" y="346"/>
                    </a:cubicBezTo>
                    <a:close/>
                    <a:moveTo>
                      <a:pt x="761" y="238"/>
                    </a:moveTo>
                    <a:cubicBezTo>
                      <a:pt x="707" y="193"/>
                      <a:pt x="707" y="193"/>
                      <a:pt x="707" y="193"/>
                    </a:cubicBezTo>
                    <a:cubicBezTo>
                      <a:pt x="707" y="193"/>
                      <a:pt x="707" y="192"/>
                      <a:pt x="707" y="191"/>
                    </a:cubicBezTo>
                    <a:cubicBezTo>
                      <a:pt x="707" y="101"/>
                      <a:pt x="707" y="101"/>
                      <a:pt x="707" y="101"/>
                    </a:cubicBezTo>
                    <a:cubicBezTo>
                      <a:pt x="761" y="101"/>
                      <a:pt x="761" y="101"/>
                      <a:pt x="761" y="101"/>
                    </a:cubicBezTo>
                    <a:lnTo>
                      <a:pt x="761" y="238"/>
                    </a:lnTo>
                    <a:close/>
                  </a:path>
                </a:pathLst>
              </a:custGeom>
              <a:solidFill>
                <a:srgbClr val="068E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9">
                <a:extLst>
                  <a:ext uri="{FF2B5EF4-FFF2-40B4-BE49-F238E27FC236}">
                    <a16:creationId xmlns:a16="http://schemas.microsoft.com/office/drawing/2014/main" id="{4E1AF90A-5C24-174A-9408-136E5342975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15648" y="5929316"/>
                <a:ext cx="84137" cy="84138"/>
              </a:xfrm>
              <a:custGeom>
                <a:avLst/>
                <a:gdLst>
                  <a:gd name="T0" fmla="*/ 119 w 130"/>
                  <a:gd name="T1" fmla="*/ 131 h 131"/>
                  <a:gd name="T2" fmla="*/ 127 w 130"/>
                  <a:gd name="T3" fmla="*/ 128 h 131"/>
                  <a:gd name="T4" fmla="*/ 130 w 130"/>
                  <a:gd name="T5" fmla="*/ 120 h 131"/>
                  <a:gd name="T6" fmla="*/ 130 w 130"/>
                  <a:gd name="T7" fmla="*/ 12 h 131"/>
                  <a:gd name="T8" fmla="*/ 127 w 130"/>
                  <a:gd name="T9" fmla="*/ 4 h 131"/>
                  <a:gd name="T10" fmla="*/ 119 w 130"/>
                  <a:gd name="T11" fmla="*/ 0 h 131"/>
                  <a:gd name="T12" fmla="*/ 11 w 130"/>
                  <a:gd name="T13" fmla="*/ 0 h 131"/>
                  <a:gd name="T14" fmla="*/ 3 w 130"/>
                  <a:gd name="T15" fmla="*/ 4 h 131"/>
                  <a:gd name="T16" fmla="*/ 0 w 130"/>
                  <a:gd name="T17" fmla="*/ 12 h 131"/>
                  <a:gd name="T18" fmla="*/ 0 w 130"/>
                  <a:gd name="T19" fmla="*/ 120 h 131"/>
                  <a:gd name="T20" fmla="*/ 3 w 130"/>
                  <a:gd name="T21" fmla="*/ 128 h 131"/>
                  <a:gd name="T22" fmla="*/ 11 w 130"/>
                  <a:gd name="T23" fmla="*/ 131 h 131"/>
                  <a:gd name="T24" fmla="*/ 119 w 130"/>
                  <a:gd name="T25" fmla="*/ 131 h 131"/>
                  <a:gd name="T26" fmla="*/ 23 w 130"/>
                  <a:gd name="T27" fmla="*/ 24 h 131"/>
                  <a:gd name="T28" fmla="*/ 107 w 130"/>
                  <a:gd name="T29" fmla="*/ 24 h 131"/>
                  <a:gd name="T30" fmla="*/ 107 w 130"/>
                  <a:gd name="T31" fmla="*/ 108 h 131"/>
                  <a:gd name="T32" fmla="*/ 23 w 130"/>
                  <a:gd name="T33" fmla="*/ 108 h 131"/>
                  <a:gd name="T34" fmla="*/ 23 w 130"/>
                  <a:gd name="T35" fmla="*/ 24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0" h="131">
                    <a:moveTo>
                      <a:pt x="119" y="131"/>
                    </a:moveTo>
                    <a:cubicBezTo>
                      <a:pt x="122" y="131"/>
                      <a:pt x="125" y="130"/>
                      <a:pt x="127" y="128"/>
                    </a:cubicBezTo>
                    <a:cubicBezTo>
                      <a:pt x="129" y="126"/>
                      <a:pt x="130" y="123"/>
                      <a:pt x="130" y="120"/>
                    </a:cubicBezTo>
                    <a:cubicBezTo>
                      <a:pt x="130" y="12"/>
                      <a:pt x="130" y="12"/>
                      <a:pt x="130" y="12"/>
                    </a:cubicBezTo>
                    <a:cubicBezTo>
                      <a:pt x="130" y="9"/>
                      <a:pt x="129" y="6"/>
                      <a:pt x="127" y="4"/>
                    </a:cubicBezTo>
                    <a:cubicBezTo>
                      <a:pt x="125" y="2"/>
                      <a:pt x="122" y="0"/>
                      <a:pt x="119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8" y="0"/>
                      <a:pt x="5" y="2"/>
                      <a:pt x="3" y="4"/>
                    </a:cubicBezTo>
                    <a:cubicBezTo>
                      <a:pt x="1" y="6"/>
                      <a:pt x="0" y="9"/>
                      <a:pt x="0" y="12"/>
                    </a:cubicBezTo>
                    <a:cubicBezTo>
                      <a:pt x="0" y="120"/>
                      <a:pt x="0" y="120"/>
                      <a:pt x="0" y="120"/>
                    </a:cubicBezTo>
                    <a:cubicBezTo>
                      <a:pt x="0" y="123"/>
                      <a:pt x="1" y="126"/>
                      <a:pt x="3" y="128"/>
                    </a:cubicBezTo>
                    <a:cubicBezTo>
                      <a:pt x="5" y="130"/>
                      <a:pt x="8" y="131"/>
                      <a:pt x="11" y="131"/>
                    </a:cubicBezTo>
                    <a:lnTo>
                      <a:pt x="119" y="131"/>
                    </a:lnTo>
                    <a:close/>
                    <a:moveTo>
                      <a:pt x="23" y="24"/>
                    </a:moveTo>
                    <a:cubicBezTo>
                      <a:pt x="107" y="24"/>
                      <a:pt x="107" y="24"/>
                      <a:pt x="107" y="24"/>
                    </a:cubicBezTo>
                    <a:cubicBezTo>
                      <a:pt x="107" y="108"/>
                      <a:pt x="107" y="108"/>
                      <a:pt x="107" y="108"/>
                    </a:cubicBezTo>
                    <a:cubicBezTo>
                      <a:pt x="23" y="108"/>
                      <a:pt x="23" y="108"/>
                      <a:pt x="23" y="108"/>
                    </a:cubicBezTo>
                    <a:lnTo>
                      <a:pt x="23" y="24"/>
                    </a:lnTo>
                    <a:close/>
                  </a:path>
                </a:pathLst>
              </a:custGeom>
              <a:solidFill>
                <a:srgbClr val="068E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5CF82401-68CD-B74F-B2BA-A06D54E49A44}"/>
                </a:ext>
              </a:extLst>
            </p:cNvPr>
            <p:cNvSpPr txBox="1"/>
            <p:nvPr/>
          </p:nvSpPr>
          <p:spPr>
            <a:xfrm>
              <a:off x="1987037" y="6509472"/>
              <a:ext cx="15776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>
                  <a:latin typeface="PayPal Sans Big" charset="0"/>
                  <a:ea typeface="PayPal Sans Big" charset="0"/>
                  <a:cs typeface="PayPal Sans Big" charset="0"/>
                </a:rPr>
                <a:t>Multi-DC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F5943A73-FA68-5443-B301-476448BF9F4F}"/>
              </a:ext>
            </a:extLst>
          </p:cNvPr>
          <p:cNvGrpSpPr/>
          <p:nvPr/>
        </p:nvGrpSpPr>
        <p:grpSpPr>
          <a:xfrm>
            <a:off x="7341343" y="5992505"/>
            <a:ext cx="1575417" cy="845203"/>
            <a:chOff x="6970952" y="5992505"/>
            <a:chExt cx="1575417" cy="845203"/>
          </a:xfrm>
        </p:grpSpPr>
        <p:sp>
          <p:nvSpPr>
            <p:cNvPr id="92" name="Freeform 67">
              <a:extLst>
                <a:ext uri="{FF2B5EF4-FFF2-40B4-BE49-F238E27FC236}">
                  <a16:creationId xmlns:a16="http://schemas.microsoft.com/office/drawing/2014/main" id="{B587DDDF-B568-894E-804D-186AAF3E7432}"/>
                </a:ext>
              </a:extLst>
            </p:cNvPr>
            <p:cNvSpPr>
              <a:spLocks/>
            </p:cNvSpPr>
            <p:nvPr/>
          </p:nvSpPr>
          <p:spPr bwMode="auto">
            <a:xfrm>
              <a:off x="7933246" y="5992505"/>
              <a:ext cx="613123" cy="387823"/>
            </a:xfrm>
            <a:custGeom>
              <a:avLst/>
              <a:gdLst>
                <a:gd name="T0" fmla="*/ 1202 w 1383"/>
                <a:gd name="T1" fmla="*/ 428 h 873"/>
                <a:gd name="T2" fmla="*/ 1216 w 1383"/>
                <a:gd name="T3" fmla="*/ 330 h 873"/>
                <a:gd name="T4" fmla="*/ 886 w 1383"/>
                <a:gd name="T5" fmla="*/ 0 h 873"/>
                <a:gd name="T6" fmla="*/ 607 w 1383"/>
                <a:gd name="T7" fmla="*/ 152 h 873"/>
                <a:gd name="T8" fmla="*/ 611 w 1383"/>
                <a:gd name="T9" fmla="*/ 168 h 873"/>
                <a:gd name="T10" fmla="*/ 627 w 1383"/>
                <a:gd name="T11" fmla="*/ 164 h 873"/>
                <a:gd name="T12" fmla="*/ 886 w 1383"/>
                <a:gd name="T13" fmla="*/ 23 h 873"/>
                <a:gd name="T14" fmla="*/ 1103 w 1383"/>
                <a:gd name="T15" fmla="*/ 113 h 873"/>
                <a:gd name="T16" fmla="*/ 1193 w 1383"/>
                <a:gd name="T17" fmla="*/ 330 h 873"/>
                <a:gd name="T18" fmla="*/ 1175 w 1383"/>
                <a:gd name="T19" fmla="*/ 433 h 873"/>
                <a:gd name="T20" fmla="*/ 1176 w 1383"/>
                <a:gd name="T21" fmla="*/ 443 h 873"/>
                <a:gd name="T22" fmla="*/ 1185 w 1383"/>
                <a:gd name="T23" fmla="*/ 449 h 873"/>
                <a:gd name="T24" fmla="*/ 1360 w 1383"/>
                <a:gd name="T25" fmla="*/ 648 h 873"/>
                <a:gd name="T26" fmla="*/ 1301 w 1383"/>
                <a:gd name="T27" fmla="*/ 790 h 873"/>
                <a:gd name="T28" fmla="*/ 1159 w 1383"/>
                <a:gd name="T29" fmla="*/ 849 h 873"/>
                <a:gd name="T30" fmla="*/ 225 w 1383"/>
                <a:gd name="T31" fmla="*/ 849 h 873"/>
                <a:gd name="T32" fmla="*/ 177 w 1383"/>
                <a:gd name="T33" fmla="*/ 844 h 873"/>
                <a:gd name="T34" fmla="*/ 177 w 1383"/>
                <a:gd name="T35" fmla="*/ 844 h 873"/>
                <a:gd name="T36" fmla="*/ 24 w 1383"/>
                <a:gd name="T37" fmla="*/ 648 h 873"/>
                <a:gd name="T38" fmla="*/ 194 w 1383"/>
                <a:gd name="T39" fmla="*/ 450 h 873"/>
                <a:gd name="T40" fmla="*/ 204 w 1383"/>
                <a:gd name="T41" fmla="*/ 437 h 873"/>
                <a:gd name="T42" fmla="*/ 203 w 1383"/>
                <a:gd name="T43" fmla="*/ 420 h 873"/>
                <a:gd name="T44" fmla="*/ 204 w 1383"/>
                <a:gd name="T45" fmla="*/ 417 h 873"/>
                <a:gd name="T46" fmla="*/ 208 w 1383"/>
                <a:gd name="T47" fmla="*/ 373 h 873"/>
                <a:gd name="T48" fmla="*/ 270 w 1383"/>
                <a:gd name="T49" fmla="*/ 259 h 873"/>
                <a:gd name="T50" fmla="*/ 430 w 1383"/>
                <a:gd name="T51" fmla="*/ 193 h 873"/>
                <a:gd name="T52" fmla="*/ 556 w 1383"/>
                <a:gd name="T53" fmla="*/ 231 h 873"/>
                <a:gd name="T54" fmla="*/ 589 w 1383"/>
                <a:gd name="T55" fmla="*/ 257 h 873"/>
                <a:gd name="T56" fmla="*/ 655 w 1383"/>
                <a:gd name="T57" fmla="*/ 417 h 873"/>
                <a:gd name="T58" fmla="*/ 666 w 1383"/>
                <a:gd name="T59" fmla="*/ 428 h 873"/>
                <a:gd name="T60" fmla="*/ 678 w 1383"/>
                <a:gd name="T61" fmla="*/ 417 h 873"/>
                <a:gd name="T62" fmla="*/ 590 w 1383"/>
                <a:gd name="T63" fmla="*/ 228 h 873"/>
                <a:gd name="T64" fmla="*/ 588 w 1383"/>
                <a:gd name="T65" fmla="*/ 226 h 873"/>
                <a:gd name="T66" fmla="*/ 588 w 1383"/>
                <a:gd name="T67" fmla="*/ 226 h 873"/>
                <a:gd name="T68" fmla="*/ 570 w 1383"/>
                <a:gd name="T69" fmla="*/ 212 h 873"/>
                <a:gd name="T70" fmla="*/ 429 w 1383"/>
                <a:gd name="T71" fmla="*/ 168 h 873"/>
                <a:gd name="T72" fmla="*/ 185 w 1383"/>
                <a:gd name="T73" fmla="*/ 368 h 873"/>
                <a:gd name="T74" fmla="*/ 180 w 1383"/>
                <a:gd name="T75" fmla="*/ 420 h 873"/>
                <a:gd name="T76" fmla="*/ 180 w 1383"/>
                <a:gd name="T77" fmla="*/ 429 h 873"/>
                <a:gd name="T78" fmla="*/ 0 w 1383"/>
                <a:gd name="T79" fmla="*/ 648 h 873"/>
                <a:gd name="T80" fmla="*/ 172 w 1383"/>
                <a:gd name="T81" fmla="*/ 866 h 873"/>
                <a:gd name="T82" fmla="*/ 172 w 1383"/>
                <a:gd name="T83" fmla="*/ 866 h 873"/>
                <a:gd name="T84" fmla="*/ 172 w 1383"/>
                <a:gd name="T85" fmla="*/ 866 h 873"/>
                <a:gd name="T86" fmla="*/ 225 w 1383"/>
                <a:gd name="T87" fmla="*/ 873 h 873"/>
                <a:gd name="T88" fmla="*/ 1159 w 1383"/>
                <a:gd name="T89" fmla="*/ 873 h 873"/>
                <a:gd name="T90" fmla="*/ 1383 w 1383"/>
                <a:gd name="T91" fmla="*/ 648 h 873"/>
                <a:gd name="T92" fmla="*/ 1202 w 1383"/>
                <a:gd name="T93" fmla="*/ 428 h 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83" h="873">
                  <a:moveTo>
                    <a:pt x="1202" y="428"/>
                  </a:moveTo>
                  <a:cubicBezTo>
                    <a:pt x="1211" y="397"/>
                    <a:pt x="1216" y="364"/>
                    <a:pt x="1216" y="330"/>
                  </a:cubicBezTo>
                  <a:cubicBezTo>
                    <a:pt x="1216" y="148"/>
                    <a:pt x="1068" y="0"/>
                    <a:pt x="886" y="0"/>
                  </a:cubicBezTo>
                  <a:cubicBezTo>
                    <a:pt x="769" y="0"/>
                    <a:pt x="666" y="60"/>
                    <a:pt x="607" y="152"/>
                  </a:cubicBezTo>
                  <a:cubicBezTo>
                    <a:pt x="604" y="157"/>
                    <a:pt x="605" y="164"/>
                    <a:pt x="611" y="168"/>
                  </a:cubicBezTo>
                  <a:cubicBezTo>
                    <a:pt x="616" y="171"/>
                    <a:pt x="623" y="170"/>
                    <a:pt x="627" y="164"/>
                  </a:cubicBezTo>
                  <a:cubicBezTo>
                    <a:pt x="681" y="79"/>
                    <a:pt x="777" y="23"/>
                    <a:pt x="886" y="23"/>
                  </a:cubicBezTo>
                  <a:cubicBezTo>
                    <a:pt x="970" y="23"/>
                    <a:pt x="1047" y="57"/>
                    <a:pt x="1103" y="113"/>
                  </a:cubicBezTo>
                  <a:cubicBezTo>
                    <a:pt x="1159" y="169"/>
                    <a:pt x="1193" y="245"/>
                    <a:pt x="1193" y="330"/>
                  </a:cubicBezTo>
                  <a:cubicBezTo>
                    <a:pt x="1193" y="366"/>
                    <a:pt x="1187" y="401"/>
                    <a:pt x="1175" y="433"/>
                  </a:cubicBezTo>
                  <a:cubicBezTo>
                    <a:pt x="1174" y="437"/>
                    <a:pt x="1174" y="440"/>
                    <a:pt x="1176" y="443"/>
                  </a:cubicBezTo>
                  <a:cubicBezTo>
                    <a:pt x="1178" y="446"/>
                    <a:pt x="1181" y="448"/>
                    <a:pt x="1185" y="449"/>
                  </a:cubicBezTo>
                  <a:cubicBezTo>
                    <a:pt x="1284" y="461"/>
                    <a:pt x="1360" y="546"/>
                    <a:pt x="1360" y="648"/>
                  </a:cubicBezTo>
                  <a:cubicBezTo>
                    <a:pt x="1360" y="704"/>
                    <a:pt x="1338" y="754"/>
                    <a:pt x="1301" y="790"/>
                  </a:cubicBezTo>
                  <a:cubicBezTo>
                    <a:pt x="1265" y="827"/>
                    <a:pt x="1215" y="849"/>
                    <a:pt x="1159" y="849"/>
                  </a:cubicBezTo>
                  <a:cubicBezTo>
                    <a:pt x="225" y="849"/>
                    <a:pt x="225" y="849"/>
                    <a:pt x="225" y="849"/>
                  </a:cubicBezTo>
                  <a:cubicBezTo>
                    <a:pt x="208" y="849"/>
                    <a:pt x="192" y="847"/>
                    <a:pt x="177" y="844"/>
                  </a:cubicBezTo>
                  <a:cubicBezTo>
                    <a:pt x="177" y="844"/>
                    <a:pt x="177" y="844"/>
                    <a:pt x="177" y="844"/>
                  </a:cubicBezTo>
                  <a:cubicBezTo>
                    <a:pt x="89" y="822"/>
                    <a:pt x="24" y="743"/>
                    <a:pt x="24" y="648"/>
                  </a:cubicBezTo>
                  <a:cubicBezTo>
                    <a:pt x="24" y="548"/>
                    <a:pt x="97" y="464"/>
                    <a:pt x="194" y="450"/>
                  </a:cubicBezTo>
                  <a:cubicBezTo>
                    <a:pt x="200" y="449"/>
                    <a:pt x="204" y="443"/>
                    <a:pt x="204" y="437"/>
                  </a:cubicBezTo>
                  <a:cubicBezTo>
                    <a:pt x="203" y="432"/>
                    <a:pt x="203" y="426"/>
                    <a:pt x="203" y="420"/>
                  </a:cubicBezTo>
                  <a:cubicBezTo>
                    <a:pt x="203" y="419"/>
                    <a:pt x="204" y="418"/>
                    <a:pt x="204" y="417"/>
                  </a:cubicBezTo>
                  <a:cubicBezTo>
                    <a:pt x="204" y="402"/>
                    <a:pt x="205" y="387"/>
                    <a:pt x="208" y="373"/>
                  </a:cubicBezTo>
                  <a:cubicBezTo>
                    <a:pt x="217" y="329"/>
                    <a:pt x="239" y="290"/>
                    <a:pt x="270" y="259"/>
                  </a:cubicBezTo>
                  <a:cubicBezTo>
                    <a:pt x="311" y="218"/>
                    <a:pt x="367" y="193"/>
                    <a:pt x="430" y="193"/>
                  </a:cubicBezTo>
                  <a:cubicBezTo>
                    <a:pt x="477" y="193"/>
                    <a:pt x="520" y="207"/>
                    <a:pt x="556" y="231"/>
                  </a:cubicBezTo>
                  <a:cubicBezTo>
                    <a:pt x="568" y="239"/>
                    <a:pt x="579" y="248"/>
                    <a:pt x="589" y="257"/>
                  </a:cubicBezTo>
                  <a:cubicBezTo>
                    <a:pt x="629" y="298"/>
                    <a:pt x="655" y="355"/>
                    <a:pt x="655" y="417"/>
                  </a:cubicBezTo>
                  <a:cubicBezTo>
                    <a:pt x="655" y="423"/>
                    <a:pt x="660" y="428"/>
                    <a:pt x="666" y="428"/>
                  </a:cubicBezTo>
                  <a:cubicBezTo>
                    <a:pt x="673" y="428"/>
                    <a:pt x="678" y="423"/>
                    <a:pt x="678" y="417"/>
                  </a:cubicBezTo>
                  <a:cubicBezTo>
                    <a:pt x="678" y="341"/>
                    <a:pt x="644" y="273"/>
                    <a:pt x="590" y="228"/>
                  </a:cubicBezTo>
                  <a:cubicBezTo>
                    <a:pt x="590" y="227"/>
                    <a:pt x="589" y="226"/>
                    <a:pt x="588" y="226"/>
                  </a:cubicBezTo>
                  <a:cubicBezTo>
                    <a:pt x="588" y="226"/>
                    <a:pt x="588" y="226"/>
                    <a:pt x="588" y="226"/>
                  </a:cubicBezTo>
                  <a:cubicBezTo>
                    <a:pt x="582" y="221"/>
                    <a:pt x="576" y="216"/>
                    <a:pt x="570" y="212"/>
                  </a:cubicBezTo>
                  <a:cubicBezTo>
                    <a:pt x="530" y="184"/>
                    <a:pt x="481" y="168"/>
                    <a:pt x="429" y="168"/>
                  </a:cubicBezTo>
                  <a:cubicBezTo>
                    <a:pt x="308" y="168"/>
                    <a:pt x="208" y="254"/>
                    <a:pt x="185" y="368"/>
                  </a:cubicBezTo>
                  <a:cubicBezTo>
                    <a:pt x="182" y="385"/>
                    <a:pt x="180" y="402"/>
                    <a:pt x="180" y="420"/>
                  </a:cubicBezTo>
                  <a:cubicBezTo>
                    <a:pt x="180" y="423"/>
                    <a:pt x="180" y="426"/>
                    <a:pt x="180" y="429"/>
                  </a:cubicBezTo>
                  <a:cubicBezTo>
                    <a:pt x="77" y="449"/>
                    <a:pt x="0" y="540"/>
                    <a:pt x="0" y="648"/>
                  </a:cubicBezTo>
                  <a:cubicBezTo>
                    <a:pt x="0" y="754"/>
                    <a:pt x="73" y="842"/>
                    <a:pt x="172" y="866"/>
                  </a:cubicBezTo>
                  <a:cubicBezTo>
                    <a:pt x="172" y="866"/>
                    <a:pt x="172" y="866"/>
                    <a:pt x="172" y="866"/>
                  </a:cubicBezTo>
                  <a:cubicBezTo>
                    <a:pt x="172" y="866"/>
                    <a:pt x="172" y="866"/>
                    <a:pt x="172" y="866"/>
                  </a:cubicBezTo>
                  <a:cubicBezTo>
                    <a:pt x="189" y="870"/>
                    <a:pt x="206" y="873"/>
                    <a:pt x="225" y="873"/>
                  </a:cubicBezTo>
                  <a:cubicBezTo>
                    <a:pt x="1159" y="873"/>
                    <a:pt x="1159" y="873"/>
                    <a:pt x="1159" y="873"/>
                  </a:cubicBezTo>
                  <a:cubicBezTo>
                    <a:pt x="1283" y="872"/>
                    <a:pt x="1383" y="772"/>
                    <a:pt x="1383" y="648"/>
                  </a:cubicBezTo>
                  <a:cubicBezTo>
                    <a:pt x="1383" y="539"/>
                    <a:pt x="1305" y="448"/>
                    <a:pt x="1202" y="428"/>
                  </a:cubicBezTo>
                  <a:close/>
                </a:path>
              </a:pathLst>
            </a:custGeom>
            <a:solidFill>
              <a:srgbClr val="068E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67">
              <a:extLst>
                <a:ext uri="{FF2B5EF4-FFF2-40B4-BE49-F238E27FC236}">
                  <a16:creationId xmlns:a16="http://schemas.microsoft.com/office/drawing/2014/main" id="{64C3EFAC-4BBC-4944-B3CC-0B5612FC9737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0952" y="6002824"/>
              <a:ext cx="613123" cy="387823"/>
            </a:xfrm>
            <a:custGeom>
              <a:avLst/>
              <a:gdLst>
                <a:gd name="T0" fmla="*/ 1202 w 1383"/>
                <a:gd name="T1" fmla="*/ 428 h 873"/>
                <a:gd name="T2" fmla="*/ 1216 w 1383"/>
                <a:gd name="T3" fmla="*/ 330 h 873"/>
                <a:gd name="T4" fmla="*/ 886 w 1383"/>
                <a:gd name="T5" fmla="*/ 0 h 873"/>
                <a:gd name="T6" fmla="*/ 607 w 1383"/>
                <a:gd name="T7" fmla="*/ 152 h 873"/>
                <a:gd name="T8" fmla="*/ 611 w 1383"/>
                <a:gd name="T9" fmla="*/ 168 h 873"/>
                <a:gd name="T10" fmla="*/ 627 w 1383"/>
                <a:gd name="T11" fmla="*/ 164 h 873"/>
                <a:gd name="T12" fmla="*/ 886 w 1383"/>
                <a:gd name="T13" fmla="*/ 23 h 873"/>
                <a:gd name="T14" fmla="*/ 1103 w 1383"/>
                <a:gd name="T15" fmla="*/ 113 h 873"/>
                <a:gd name="T16" fmla="*/ 1193 w 1383"/>
                <a:gd name="T17" fmla="*/ 330 h 873"/>
                <a:gd name="T18" fmla="*/ 1175 w 1383"/>
                <a:gd name="T19" fmla="*/ 433 h 873"/>
                <a:gd name="T20" fmla="*/ 1176 w 1383"/>
                <a:gd name="T21" fmla="*/ 443 h 873"/>
                <a:gd name="T22" fmla="*/ 1185 w 1383"/>
                <a:gd name="T23" fmla="*/ 449 h 873"/>
                <a:gd name="T24" fmla="*/ 1360 w 1383"/>
                <a:gd name="T25" fmla="*/ 648 h 873"/>
                <a:gd name="T26" fmla="*/ 1301 w 1383"/>
                <a:gd name="T27" fmla="*/ 790 h 873"/>
                <a:gd name="T28" fmla="*/ 1159 w 1383"/>
                <a:gd name="T29" fmla="*/ 849 h 873"/>
                <a:gd name="T30" fmla="*/ 225 w 1383"/>
                <a:gd name="T31" fmla="*/ 849 h 873"/>
                <a:gd name="T32" fmla="*/ 177 w 1383"/>
                <a:gd name="T33" fmla="*/ 844 h 873"/>
                <a:gd name="T34" fmla="*/ 177 w 1383"/>
                <a:gd name="T35" fmla="*/ 844 h 873"/>
                <a:gd name="T36" fmla="*/ 24 w 1383"/>
                <a:gd name="T37" fmla="*/ 648 h 873"/>
                <a:gd name="T38" fmla="*/ 194 w 1383"/>
                <a:gd name="T39" fmla="*/ 450 h 873"/>
                <a:gd name="T40" fmla="*/ 204 w 1383"/>
                <a:gd name="T41" fmla="*/ 437 h 873"/>
                <a:gd name="T42" fmla="*/ 203 w 1383"/>
                <a:gd name="T43" fmla="*/ 420 h 873"/>
                <a:gd name="T44" fmla="*/ 204 w 1383"/>
                <a:gd name="T45" fmla="*/ 417 h 873"/>
                <a:gd name="T46" fmla="*/ 208 w 1383"/>
                <a:gd name="T47" fmla="*/ 373 h 873"/>
                <a:gd name="T48" fmla="*/ 270 w 1383"/>
                <a:gd name="T49" fmla="*/ 259 h 873"/>
                <a:gd name="T50" fmla="*/ 430 w 1383"/>
                <a:gd name="T51" fmla="*/ 193 h 873"/>
                <a:gd name="T52" fmla="*/ 556 w 1383"/>
                <a:gd name="T53" fmla="*/ 231 h 873"/>
                <a:gd name="T54" fmla="*/ 589 w 1383"/>
                <a:gd name="T55" fmla="*/ 257 h 873"/>
                <a:gd name="T56" fmla="*/ 655 w 1383"/>
                <a:gd name="T57" fmla="*/ 417 h 873"/>
                <a:gd name="T58" fmla="*/ 666 w 1383"/>
                <a:gd name="T59" fmla="*/ 428 h 873"/>
                <a:gd name="T60" fmla="*/ 678 w 1383"/>
                <a:gd name="T61" fmla="*/ 417 h 873"/>
                <a:gd name="T62" fmla="*/ 590 w 1383"/>
                <a:gd name="T63" fmla="*/ 228 h 873"/>
                <a:gd name="T64" fmla="*/ 588 w 1383"/>
                <a:gd name="T65" fmla="*/ 226 h 873"/>
                <a:gd name="T66" fmla="*/ 588 w 1383"/>
                <a:gd name="T67" fmla="*/ 226 h 873"/>
                <a:gd name="T68" fmla="*/ 570 w 1383"/>
                <a:gd name="T69" fmla="*/ 212 h 873"/>
                <a:gd name="T70" fmla="*/ 429 w 1383"/>
                <a:gd name="T71" fmla="*/ 168 h 873"/>
                <a:gd name="T72" fmla="*/ 185 w 1383"/>
                <a:gd name="T73" fmla="*/ 368 h 873"/>
                <a:gd name="T74" fmla="*/ 180 w 1383"/>
                <a:gd name="T75" fmla="*/ 420 h 873"/>
                <a:gd name="T76" fmla="*/ 180 w 1383"/>
                <a:gd name="T77" fmla="*/ 429 h 873"/>
                <a:gd name="T78" fmla="*/ 0 w 1383"/>
                <a:gd name="T79" fmla="*/ 648 h 873"/>
                <a:gd name="T80" fmla="*/ 172 w 1383"/>
                <a:gd name="T81" fmla="*/ 866 h 873"/>
                <a:gd name="T82" fmla="*/ 172 w 1383"/>
                <a:gd name="T83" fmla="*/ 866 h 873"/>
                <a:gd name="T84" fmla="*/ 172 w 1383"/>
                <a:gd name="T85" fmla="*/ 866 h 873"/>
                <a:gd name="T86" fmla="*/ 225 w 1383"/>
                <a:gd name="T87" fmla="*/ 873 h 873"/>
                <a:gd name="T88" fmla="*/ 1159 w 1383"/>
                <a:gd name="T89" fmla="*/ 873 h 873"/>
                <a:gd name="T90" fmla="*/ 1383 w 1383"/>
                <a:gd name="T91" fmla="*/ 648 h 873"/>
                <a:gd name="T92" fmla="*/ 1202 w 1383"/>
                <a:gd name="T93" fmla="*/ 428 h 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83" h="873">
                  <a:moveTo>
                    <a:pt x="1202" y="428"/>
                  </a:moveTo>
                  <a:cubicBezTo>
                    <a:pt x="1211" y="397"/>
                    <a:pt x="1216" y="364"/>
                    <a:pt x="1216" y="330"/>
                  </a:cubicBezTo>
                  <a:cubicBezTo>
                    <a:pt x="1216" y="148"/>
                    <a:pt x="1068" y="0"/>
                    <a:pt x="886" y="0"/>
                  </a:cubicBezTo>
                  <a:cubicBezTo>
                    <a:pt x="769" y="0"/>
                    <a:pt x="666" y="60"/>
                    <a:pt x="607" y="152"/>
                  </a:cubicBezTo>
                  <a:cubicBezTo>
                    <a:pt x="604" y="157"/>
                    <a:pt x="605" y="164"/>
                    <a:pt x="611" y="168"/>
                  </a:cubicBezTo>
                  <a:cubicBezTo>
                    <a:pt x="616" y="171"/>
                    <a:pt x="623" y="170"/>
                    <a:pt x="627" y="164"/>
                  </a:cubicBezTo>
                  <a:cubicBezTo>
                    <a:pt x="681" y="79"/>
                    <a:pt x="777" y="23"/>
                    <a:pt x="886" y="23"/>
                  </a:cubicBezTo>
                  <a:cubicBezTo>
                    <a:pt x="970" y="23"/>
                    <a:pt x="1047" y="57"/>
                    <a:pt x="1103" y="113"/>
                  </a:cubicBezTo>
                  <a:cubicBezTo>
                    <a:pt x="1159" y="169"/>
                    <a:pt x="1193" y="245"/>
                    <a:pt x="1193" y="330"/>
                  </a:cubicBezTo>
                  <a:cubicBezTo>
                    <a:pt x="1193" y="366"/>
                    <a:pt x="1187" y="401"/>
                    <a:pt x="1175" y="433"/>
                  </a:cubicBezTo>
                  <a:cubicBezTo>
                    <a:pt x="1174" y="437"/>
                    <a:pt x="1174" y="440"/>
                    <a:pt x="1176" y="443"/>
                  </a:cubicBezTo>
                  <a:cubicBezTo>
                    <a:pt x="1178" y="446"/>
                    <a:pt x="1181" y="448"/>
                    <a:pt x="1185" y="449"/>
                  </a:cubicBezTo>
                  <a:cubicBezTo>
                    <a:pt x="1284" y="461"/>
                    <a:pt x="1360" y="546"/>
                    <a:pt x="1360" y="648"/>
                  </a:cubicBezTo>
                  <a:cubicBezTo>
                    <a:pt x="1360" y="704"/>
                    <a:pt x="1338" y="754"/>
                    <a:pt x="1301" y="790"/>
                  </a:cubicBezTo>
                  <a:cubicBezTo>
                    <a:pt x="1265" y="827"/>
                    <a:pt x="1215" y="849"/>
                    <a:pt x="1159" y="849"/>
                  </a:cubicBezTo>
                  <a:cubicBezTo>
                    <a:pt x="225" y="849"/>
                    <a:pt x="225" y="849"/>
                    <a:pt x="225" y="849"/>
                  </a:cubicBezTo>
                  <a:cubicBezTo>
                    <a:pt x="208" y="849"/>
                    <a:pt x="192" y="847"/>
                    <a:pt x="177" y="844"/>
                  </a:cubicBezTo>
                  <a:cubicBezTo>
                    <a:pt x="177" y="844"/>
                    <a:pt x="177" y="844"/>
                    <a:pt x="177" y="844"/>
                  </a:cubicBezTo>
                  <a:cubicBezTo>
                    <a:pt x="89" y="822"/>
                    <a:pt x="24" y="743"/>
                    <a:pt x="24" y="648"/>
                  </a:cubicBezTo>
                  <a:cubicBezTo>
                    <a:pt x="24" y="548"/>
                    <a:pt x="97" y="464"/>
                    <a:pt x="194" y="450"/>
                  </a:cubicBezTo>
                  <a:cubicBezTo>
                    <a:pt x="200" y="449"/>
                    <a:pt x="204" y="443"/>
                    <a:pt x="204" y="437"/>
                  </a:cubicBezTo>
                  <a:cubicBezTo>
                    <a:pt x="203" y="432"/>
                    <a:pt x="203" y="426"/>
                    <a:pt x="203" y="420"/>
                  </a:cubicBezTo>
                  <a:cubicBezTo>
                    <a:pt x="203" y="419"/>
                    <a:pt x="204" y="418"/>
                    <a:pt x="204" y="417"/>
                  </a:cubicBezTo>
                  <a:cubicBezTo>
                    <a:pt x="204" y="402"/>
                    <a:pt x="205" y="387"/>
                    <a:pt x="208" y="373"/>
                  </a:cubicBezTo>
                  <a:cubicBezTo>
                    <a:pt x="217" y="329"/>
                    <a:pt x="239" y="290"/>
                    <a:pt x="270" y="259"/>
                  </a:cubicBezTo>
                  <a:cubicBezTo>
                    <a:pt x="311" y="218"/>
                    <a:pt x="367" y="193"/>
                    <a:pt x="430" y="193"/>
                  </a:cubicBezTo>
                  <a:cubicBezTo>
                    <a:pt x="477" y="193"/>
                    <a:pt x="520" y="207"/>
                    <a:pt x="556" y="231"/>
                  </a:cubicBezTo>
                  <a:cubicBezTo>
                    <a:pt x="568" y="239"/>
                    <a:pt x="579" y="248"/>
                    <a:pt x="589" y="257"/>
                  </a:cubicBezTo>
                  <a:cubicBezTo>
                    <a:pt x="629" y="298"/>
                    <a:pt x="655" y="355"/>
                    <a:pt x="655" y="417"/>
                  </a:cubicBezTo>
                  <a:cubicBezTo>
                    <a:pt x="655" y="423"/>
                    <a:pt x="660" y="428"/>
                    <a:pt x="666" y="428"/>
                  </a:cubicBezTo>
                  <a:cubicBezTo>
                    <a:pt x="673" y="428"/>
                    <a:pt x="678" y="423"/>
                    <a:pt x="678" y="417"/>
                  </a:cubicBezTo>
                  <a:cubicBezTo>
                    <a:pt x="678" y="341"/>
                    <a:pt x="644" y="273"/>
                    <a:pt x="590" y="228"/>
                  </a:cubicBezTo>
                  <a:cubicBezTo>
                    <a:pt x="590" y="227"/>
                    <a:pt x="589" y="226"/>
                    <a:pt x="588" y="226"/>
                  </a:cubicBezTo>
                  <a:cubicBezTo>
                    <a:pt x="588" y="226"/>
                    <a:pt x="588" y="226"/>
                    <a:pt x="588" y="226"/>
                  </a:cubicBezTo>
                  <a:cubicBezTo>
                    <a:pt x="582" y="221"/>
                    <a:pt x="576" y="216"/>
                    <a:pt x="570" y="212"/>
                  </a:cubicBezTo>
                  <a:cubicBezTo>
                    <a:pt x="530" y="184"/>
                    <a:pt x="481" y="168"/>
                    <a:pt x="429" y="168"/>
                  </a:cubicBezTo>
                  <a:cubicBezTo>
                    <a:pt x="308" y="168"/>
                    <a:pt x="208" y="254"/>
                    <a:pt x="185" y="368"/>
                  </a:cubicBezTo>
                  <a:cubicBezTo>
                    <a:pt x="182" y="385"/>
                    <a:pt x="180" y="402"/>
                    <a:pt x="180" y="420"/>
                  </a:cubicBezTo>
                  <a:cubicBezTo>
                    <a:pt x="180" y="423"/>
                    <a:pt x="180" y="426"/>
                    <a:pt x="180" y="429"/>
                  </a:cubicBezTo>
                  <a:cubicBezTo>
                    <a:pt x="77" y="449"/>
                    <a:pt x="0" y="540"/>
                    <a:pt x="0" y="648"/>
                  </a:cubicBezTo>
                  <a:cubicBezTo>
                    <a:pt x="0" y="754"/>
                    <a:pt x="73" y="842"/>
                    <a:pt x="172" y="866"/>
                  </a:cubicBezTo>
                  <a:cubicBezTo>
                    <a:pt x="172" y="866"/>
                    <a:pt x="172" y="866"/>
                    <a:pt x="172" y="866"/>
                  </a:cubicBezTo>
                  <a:cubicBezTo>
                    <a:pt x="172" y="866"/>
                    <a:pt x="172" y="866"/>
                    <a:pt x="172" y="866"/>
                  </a:cubicBezTo>
                  <a:cubicBezTo>
                    <a:pt x="189" y="870"/>
                    <a:pt x="206" y="873"/>
                    <a:pt x="225" y="873"/>
                  </a:cubicBezTo>
                  <a:cubicBezTo>
                    <a:pt x="1159" y="873"/>
                    <a:pt x="1159" y="873"/>
                    <a:pt x="1159" y="873"/>
                  </a:cubicBezTo>
                  <a:cubicBezTo>
                    <a:pt x="1283" y="872"/>
                    <a:pt x="1383" y="772"/>
                    <a:pt x="1383" y="648"/>
                  </a:cubicBezTo>
                  <a:cubicBezTo>
                    <a:pt x="1383" y="539"/>
                    <a:pt x="1305" y="448"/>
                    <a:pt x="1202" y="428"/>
                  </a:cubicBezTo>
                  <a:close/>
                </a:path>
              </a:pathLst>
            </a:custGeom>
            <a:solidFill>
              <a:srgbClr val="068E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F505B57D-4104-F347-BA70-5AE1A577A709}"/>
                </a:ext>
              </a:extLst>
            </p:cNvPr>
            <p:cNvSpPr txBox="1"/>
            <p:nvPr/>
          </p:nvSpPr>
          <p:spPr>
            <a:xfrm>
              <a:off x="6970952" y="6499154"/>
              <a:ext cx="15754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>
                  <a:latin typeface="PayPal Sans Big" charset="0"/>
                  <a:ea typeface="PayPal Sans Big" charset="0"/>
                  <a:cs typeface="PayPal Sans Big" charset="0"/>
                </a:rPr>
                <a:t>Public cloud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3CEB074C-97C4-D644-A840-A42A8E2F78B7}"/>
              </a:ext>
            </a:extLst>
          </p:cNvPr>
          <p:cNvGrpSpPr/>
          <p:nvPr/>
        </p:nvGrpSpPr>
        <p:grpSpPr>
          <a:xfrm>
            <a:off x="4184249" y="5934012"/>
            <a:ext cx="2910907" cy="914014"/>
            <a:chOff x="3813858" y="5934012"/>
            <a:chExt cx="2910907" cy="914014"/>
          </a:xfrm>
        </p:grpSpPr>
        <p:pic>
          <p:nvPicPr>
            <p:cNvPr id="96" name="Picture 95">
              <a:extLst>
                <a:ext uri="{FF2B5EF4-FFF2-40B4-BE49-F238E27FC236}">
                  <a16:creationId xmlns:a16="http://schemas.microsoft.com/office/drawing/2014/main" id="{95E73061-BDCC-0E4D-BA2F-7984A70954B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986169" y="5934012"/>
              <a:ext cx="500045" cy="504808"/>
            </a:xfrm>
            <a:prstGeom prst="rect">
              <a:avLst/>
            </a:prstGeom>
          </p:spPr>
        </p:pic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351516B1-4857-D842-8662-8DC191A844DD}"/>
                </a:ext>
              </a:extLst>
            </p:cNvPr>
            <p:cNvSpPr txBox="1"/>
            <p:nvPr/>
          </p:nvSpPr>
          <p:spPr>
            <a:xfrm>
              <a:off x="3813858" y="6509472"/>
              <a:ext cx="291090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>
                  <a:latin typeface="PayPal Sans Big" charset="0"/>
                  <a:ea typeface="PayPal Sans Big" charset="0"/>
                  <a:cs typeface="PayPal Sans Big" charset="0"/>
                </a:rPr>
                <a:t>Predictive resource allocation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16EF1A51-9FFE-1043-B676-C38174235214}"/>
              </a:ext>
            </a:extLst>
          </p:cNvPr>
          <p:cNvGrpSpPr/>
          <p:nvPr/>
        </p:nvGrpSpPr>
        <p:grpSpPr>
          <a:xfrm>
            <a:off x="10480429" y="1358526"/>
            <a:ext cx="942951" cy="1123240"/>
            <a:chOff x="9217296" y="2131186"/>
            <a:chExt cx="986627" cy="1249438"/>
          </a:xfrm>
        </p:grpSpPr>
        <p:pic>
          <p:nvPicPr>
            <p:cNvPr id="99" name="Picture 98">
              <a:extLst>
                <a:ext uri="{FF2B5EF4-FFF2-40B4-BE49-F238E27FC236}">
                  <a16:creationId xmlns:a16="http://schemas.microsoft.com/office/drawing/2014/main" id="{415D054E-4237-D243-829B-B1BCE74E418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432038" y="2131186"/>
              <a:ext cx="557145" cy="905058"/>
            </a:xfrm>
            <a:prstGeom prst="rect">
              <a:avLst/>
            </a:prstGeom>
          </p:spPr>
        </p:pic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259BA868-47C5-4546-85CD-91ECE4936FC2}"/>
                </a:ext>
              </a:extLst>
            </p:cNvPr>
            <p:cNvSpPr txBox="1"/>
            <p:nvPr/>
          </p:nvSpPr>
          <p:spPr>
            <a:xfrm>
              <a:off x="9217296" y="3042070"/>
              <a:ext cx="9866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>
                  <a:latin typeface="PayPal Sans Big" charset="0"/>
                  <a:ea typeface="PayPal Sans Big" charset="0"/>
                  <a:cs typeface="PayPal Sans Big" charset="0"/>
                </a:rPr>
                <a:t>Logging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49FA08D3-8F40-A24F-BE3A-7C83ECF39BF3}"/>
              </a:ext>
            </a:extLst>
          </p:cNvPr>
          <p:cNvGrpSpPr/>
          <p:nvPr/>
        </p:nvGrpSpPr>
        <p:grpSpPr>
          <a:xfrm>
            <a:off x="10352614" y="2618871"/>
            <a:ext cx="1228459" cy="1058650"/>
            <a:chOff x="10477915" y="2180518"/>
            <a:chExt cx="1242255" cy="1193366"/>
          </a:xfrm>
        </p:grpSpPr>
        <p:pic>
          <p:nvPicPr>
            <p:cNvPr id="102" name="Picture 101">
              <a:extLst>
                <a:ext uri="{FF2B5EF4-FFF2-40B4-BE49-F238E27FC236}">
                  <a16:creationId xmlns:a16="http://schemas.microsoft.com/office/drawing/2014/main" id="{B43FA3FA-1C00-924B-AB99-02032D0B39A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739061" y="2180518"/>
              <a:ext cx="719964" cy="790150"/>
            </a:xfrm>
            <a:prstGeom prst="rect">
              <a:avLst/>
            </a:prstGeom>
          </p:spPr>
        </p:pic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BA3177CA-7BCE-4446-9558-909AFA2BACA6}"/>
                </a:ext>
              </a:extLst>
            </p:cNvPr>
            <p:cNvSpPr txBox="1"/>
            <p:nvPr/>
          </p:nvSpPr>
          <p:spPr>
            <a:xfrm>
              <a:off x="10477915" y="3035330"/>
              <a:ext cx="12422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>
                  <a:latin typeface="PayPal Sans Big" charset="0"/>
                  <a:ea typeface="PayPal Sans Big" charset="0"/>
                  <a:cs typeface="PayPal Sans Big" charset="0"/>
                </a:rPr>
                <a:t>Monitoring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818CE4A7-CD8D-BB42-BEB5-EC346A11948F}"/>
              </a:ext>
            </a:extLst>
          </p:cNvPr>
          <p:cNvGrpSpPr/>
          <p:nvPr/>
        </p:nvGrpSpPr>
        <p:grpSpPr>
          <a:xfrm>
            <a:off x="10374277" y="3912243"/>
            <a:ext cx="1012791" cy="928864"/>
            <a:chOff x="9089481" y="3562741"/>
            <a:chExt cx="1242255" cy="1081595"/>
          </a:xfrm>
        </p:grpSpPr>
        <p:pic>
          <p:nvPicPr>
            <p:cNvPr id="105" name="Picture 104">
              <a:extLst>
                <a:ext uri="{FF2B5EF4-FFF2-40B4-BE49-F238E27FC236}">
                  <a16:creationId xmlns:a16="http://schemas.microsoft.com/office/drawing/2014/main" id="{2EB6B0C4-F2FE-E64F-A5E7-D6A324F1477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217297" y="3562741"/>
              <a:ext cx="986627" cy="696742"/>
            </a:xfrm>
            <a:prstGeom prst="rect">
              <a:avLst/>
            </a:prstGeom>
          </p:spPr>
        </p:pic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8D208135-EFC1-D243-AE0D-ECA114C94C30}"/>
                </a:ext>
              </a:extLst>
            </p:cNvPr>
            <p:cNvSpPr txBox="1"/>
            <p:nvPr/>
          </p:nvSpPr>
          <p:spPr>
            <a:xfrm>
              <a:off x="9089481" y="4305782"/>
              <a:ext cx="12422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>
                  <a:latin typeface="PayPal Sans Big" charset="0"/>
                  <a:ea typeface="PayPal Sans Big" charset="0"/>
                  <a:cs typeface="PayPal Sans Big" charset="0"/>
                </a:rPr>
                <a:t>Alerting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8D91B003-54B2-5448-8B84-74E2BE608696}"/>
              </a:ext>
            </a:extLst>
          </p:cNvPr>
          <p:cNvGrpSpPr/>
          <p:nvPr/>
        </p:nvGrpSpPr>
        <p:grpSpPr>
          <a:xfrm>
            <a:off x="10420578" y="5000262"/>
            <a:ext cx="1160496" cy="1067941"/>
            <a:chOff x="10478099" y="3516442"/>
            <a:chExt cx="1242255" cy="1127894"/>
          </a:xfrm>
        </p:grpSpPr>
        <p:pic>
          <p:nvPicPr>
            <p:cNvPr id="108" name="Picture 107">
              <a:extLst>
                <a:ext uri="{FF2B5EF4-FFF2-40B4-BE49-F238E27FC236}">
                  <a16:creationId xmlns:a16="http://schemas.microsoft.com/office/drawing/2014/main" id="{BB49D573-42DC-5349-BE5E-106DAA8FF0B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831195" y="3516442"/>
              <a:ext cx="536063" cy="789340"/>
            </a:xfrm>
            <a:prstGeom prst="rect">
              <a:avLst/>
            </a:prstGeom>
          </p:spPr>
        </p:pic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3CA8A41F-E930-4A4B-A7A7-7F57403F23B5}"/>
                </a:ext>
              </a:extLst>
            </p:cNvPr>
            <p:cNvSpPr txBox="1"/>
            <p:nvPr/>
          </p:nvSpPr>
          <p:spPr>
            <a:xfrm>
              <a:off x="10478099" y="4305782"/>
              <a:ext cx="12422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>
                  <a:latin typeface="PayPal Sans Big" charset="0"/>
                  <a:ea typeface="PayPal Sans Big" charset="0"/>
                  <a:cs typeface="PayPal Sans Big" charset="0"/>
                </a:rPr>
                <a:t>Security</a:t>
              </a:r>
            </a:p>
          </p:txBody>
        </p:sp>
      </p:grp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1270AC32-F439-844B-BB7D-D27544A1AC2A}"/>
              </a:ext>
            </a:extLst>
          </p:cNvPr>
          <p:cNvCxnSpPr/>
          <p:nvPr/>
        </p:nvCxnSpPr>
        <p:spPr>
          <a:xfrm>
            <a:off x="10069978" y="1944547"/>
            <a:ext cx="0" cy="3154234"/>
          </a:xfrm>
          <a:prstGeom prst="line">
            <a:avLst/>
          </a:prstGeom>
          <a:ln w="28575">
            <a:solidFill>
              <a:srgbClr val="009C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4B182633-7F44-4440-B94C-7871C5864FE7}"/>
              </a:ext>
            </a:extLst>
          </p:cNvPr>
          <p:cNvCxnSpPr/>
          <p:nvPr/>
        </p:nvCxnSpPr>
        <p:spPr>
          <a:xfrm flipH="1">
            <a:off x="1334258" y="1944547"/>
            <a:ext cx="0" cy="3154680"/>
          </a:xfrm>
          <a:prstGeom prst="line">
            <a:avLst/>
          </a:prstGeom>
          <a:ln w="28575">
            <a:solidFill>
              <a:srgbClr val="009C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68939C84-B8DA-A249-AB62-99D8143E31C3}"/>
              </a:ext>
            </a:extLst>
          </p:cNvPr>
          <p:cNvGrpSpPr/>
          <p:nvPr/>
        </p:nvGrpSpPr>
        <p:grpSpPr>
          <a:xfrm>
            <a:off x="92597" y="3323417"/>
            <a:ext cx="1094994" cy="1235157"/>
            <a:chOff x="92597" y="3323417"/>
            <a:chExt cx="1238492" cy="1235157"/>
          </a:xfrm>
        </p:grpSpPr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16614E25-B94A-5B43-8AAD-C5F956D6F699}"/>
                </a:ext>
              </a:extLst>
            </p:cNvPr>
            <p:cNvGrpSpPr/>
            <p:nvPr/>
          </p:nvGrpSpPr>
          <p:grpSpPr>
            <a:xfrm>
              <a:off x="220683" y="3323417"/>
              <a:ext cx="990058" cy="403023"/>
              <a:chOff x="3701978" y="2422456"/>
              <a:chExt cx="4929634" cy="2363166"/>
            </a:xfrm>
          </p:grpSpPr>
          <p:sp>
            <p:nvSpPr>
              <p:cNvPr id="115" name="Freeform 5">
                <a:extLst>
                  <a:ext uri="{FF2B5EF4-FFF2-40B4-BE49-F238E27FC236}">
                    <a16:creationId xmlns:a16="http://schemas.microsoft.com/office/drawing/2014/main" id="{E380D32A-6D47-7A41-AC82-96FFD7A5AA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1978" y="3700545"/>
                <a:ext cx="2389189" cy="1072335"/>
              </a:xfrm>
              <a:custGeom>
                <a:avLst/>
                <a:gdLst>
                  <a:gd name="T0" fmla="*/ 438 w 438"/>
                  <a:gd name="T1" fmla="*/ 0 h 199"/>
                  <a:gd name="T2" fmla="*/ 395 w 438"/>
                  <a:gd name="T3" fmla="*/ 42 h 199"/>
                  <a:gd name="T4" fmla="*/ 310 w 438"/>
                  <a:gd name="T5" fmla="*/ 128 h 199"/>
                  <a:gd name="T6" fmla="*/ 53 w 438"/>
                  <a:gd name="T7" fmla="*/ 128 h 199"/>
                  <a:gd name="T8" fmla="*/ 0 w 438"/>
                  <a:gd name="T9" fmla="*/ 6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8" h="199">
                    <a:moveTo>
                      <a:pt x="438" y="0"/>
                    </a:moveTo>
                    <a:cubicBezTo>
                      <a:pt x="395" y="42"/>
                      <a:pt x="395" y="42"/>
                      <a:pt x="395" y="42"/>
                    </a:cubicBezTo>
                    <a:cubicBezTo>
                      <a:pt x="310" y="128"/>
                      <a:pt x="310" y="128"/>
                      <a:pt x="310" y="128"/>
                    </a:cubicBezTo>
                    <a:cubicBezTo>
                      <a:pt x="239" y="199"/>
                      <a:pt x="124" y="199"/>
                      <a:pt x="53" y="128"/>
                    </a:cubicBezTo>
                    <a:cubicBezTo>
                      <a:pt x="20" y="94"/>
                      <a:pt x="2" y="50"/>
                      <a:pt x="0" y="6"/>
                    </a:cubicBezTo>
                  </a:path>
                </a:pathLst>
              </a:custGeom>
              <a:noFill/>
              <a:ln w="127000" cap="flat">
                <a:solidFill>
                  <a:schemeClr val="accent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Freeform 6">
                <a:extLst>
                  <a:ext uri="{FF2B5EF4-FFF2-40B4-BE49-F238E27FC236}">
                    <a16:creationId xmlns:a16="http://schemas.microsoft.com/office/drawing/2014/main" id="{89EDEB5B-29E4-1C4C-A449-25B507AA75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1978" y="2438335"/>
                <a:ext cx="2384424" cy="1072335"/>
              </a:xfrm>
              <a:custGeom>
                <a:avLst/>
                <a:gdLst>
                  <a:gd name="T0" fmla="*/ 0 w 437"/>
                  <a:gd name="T1" fmla="*/ 193 h 199"/>
                  <a:gd name="T2" fmla="*/ 53 w 437"/>
                  <a:gd name="T3" fmla="*/ 71 h 199"/>
                  <a:gd name="T4" fmla="*/ 310 w 437"/>
                  <a:gd name="T5" fmla="*/ 71 h 199"/>
                  <a:gd name="T6" fmla="*/ 423 w 437"/>
                  <a:gd name="T7" fmla="*/ 184 h 199"/>
                  <a:gd name="T8" fmla="*/ 437 w 437"/>
                  <a:gd name="T9" fmla="*/ 199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7" h="199">
                    <a:moveTo>
                      <a:pt x="0" y="193"/>
                    </a:moveTo>
                    <a:cubicBezTo>
                      <a:pt x="2" y="149"/>
                      <a:pt x="20" y="105"/>
                      <a:pt x="53" y="71"/>
                    </a:cubicBezTo>
                    <a:cubicBezTo>
                      <a:pt x="124" y="0"/>
                      <a:pt x="239" y="0"/>
                      <a:pt x="310" y="71"/>
                    </a:cubicBezTo>
                    <a:cubicBezTo>
                      <a:pt x="423" y="184"/>
                      <a:pt x="423" y="184"/>
                      <a:pt x="423" y="184"/>
                    </a:cubicBezTo>
                    <a:cubicBezTo>
                      <a:pt x="433" y="194"/>
                      <a:pt x="436" y="198"/>
                      <a:pt x="437" y="199"/>
                    </a:cubicBezTo>
                  </a:path>
                </a:pathLst>
              </a:custGeom>
              <a:noFill/>
              <a:ln w="127000" cap="flat">
                <a:solidFill>
                  <a:srgbClr val="69C6E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Freeform 7">
                <a:extLst>
                  <a:ext uri="{FF2B5EF4-FFF2-40B4-BE49-F238E27FC236}">
                    <a16:creationId xmlns:a16="http://schemas.microsoft.com/office/drawing/2014/main" id="{DD720B76-5358-8245-8503-C588AA842C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3713" y="2422456"/>
                <a:ext cx="2382836" cy="1072335"/>
              </a:xfrm>
              <a:custGeom>
                <a:avLst/>
                <a:gdLst>
                  <a:gd name="T0" fmla="*/ 0 w 437"/>
                  <a:gd name="T1" fmla="*/ 199 h 199"/>
                  <a:gd name="T2" fmla="*/ 42 w 437"/>
                  <a:gd name="T3" fmla="*/ 157 h 199"/>
                  <a:gd name="T4" fmla="*/ 128 w 437"/>
                  <a:gd name="T5" fmla="*/ 71 h 199"/>
                  <a:gd name="T6" fmla="*/ 384 w 437"/>
                  <a:gd name="T7" fmla="*/ 71 h 199"/>
                  <a:gd name="T8" fmla="*/ 437 w 437"/>
                  <a:gd name="T9" fmla="*/ 193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7" h="199">
                    <a:moveTo>
                      <a:pt x="0" y="199"/>
                    </a:moveTo>
                    <a:cubicBezTo>
                      <a:pt x="42" y="157"/>
                      <a:pt x="42" y="157"/>
                      <a:pt x="42" y="157"/>
                    </a:cubicBezTo>
                    <a:cubicBezTo>
                      <a:pt x="128" y="71"/>
                      <a:pt x="128" y="71"/>
                      <a:pt x="128" y="71"/>
                    </a:cubicBezTo>
                    <a:cubicBezTo>
                      <a:pt x="198" y="0"/>
                      <a:pt x="313" y="0"/>
                      <a:pt x="384" y="71"/>
                    </a:cubicBezTo>
                    <a:cubicBezTo>
                      <a:pt x="418" y="105"/>
                      <a:pt x="436" y="149"/>
                      <a:pt x="437" y="193"/>
                    </a:cubicBezTo>
                  </a:path>
                </a:pathLst>
              </a:custGeom>
              <a:noFill/>
              <a:ln w="127000" cap="flat">
                <a:solidFill>
                  <a:schemeClr val="accent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Freeform 6">
                <a:extLst>
                  <a:ext uri="{FF2B5EF4-FFF2-40B4-BE49-F238E27FC236}">
                    <a16:creationId xmlns:a16="http://schemas.microsoft.com/office/drawing/2014/main" id="{08C19917-73A5-CB4B-A2FF-BE0551CC5144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>
                <a:off x="6247188" y="3713287"/>
                <a:ext cx="2384424" cy="1072335"/>
              </a:xfrm>
              <a:custGeom>
                <a:avLst/>
                <a:gdLst>
                  <a:gd name="T0" fmla="*/ 0 w 437"/>
                  <a:gd name="T1" fmla="*/ 193 h 199"/>
                  <a:gd name="T2" fmla="*/ 53 w 437"/>
                  <a:gd name="T3" fmla="*/ 71 h 199"/>
                  <a:gd name="T4" fmla="*/ 310 w 437"/>
                  <a:gd name="T5" fmla="*/ 71 h 199"/>
                  <a:gd name="T6" fmla="*/ 423 w 437"/>
                  <a:gd name="T7" fmla="*/ 184 h 199"/>
                  <a:gd name="T8" fmla="*/ 437 w 437"/>
                  <a:gd name="T9" fmla="*/ 199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7" h="199">
                    <a:moveTo>
                      <a:pt x="0" y="193"/>
                    </a:moveTo>
                    <a:cubicBezTo>
                      <a:pt x="2" y="149"/>
                      <a:pt x="20" y="105"/>
                      <a:pt x="53" y="71"/>
                    </a:cubicBezTo>
                    <a:cubicBezTo>
                      <a:pt x="124" y="0"/>
                      <a:pt x="239" y="0"/>
                      <a:pt x="310" y="71"/>
                    </a:cubicBezTo>
                    <a:cubicBezTo>
                      <a:pt x="423" y="184"/>
                      <a:pt x="423" y="184"/>
                      <a:pt x="423" y="184"/>
                    </a:cubicBezTo>
                    <a:cubicBezTo>
                      <a:pt x="433" y="194"/>
                      <a:pt x="436" y="198"/>
                      <a:pt x="437" y="199"/>
                    </a:cubicBezTo>
                  </a:path>
                </a:pathLst>
              </a:custGeom>
              <a:noFill/>
              <a:ln w="127000" cap="flat">
                <a:solidFill>
                  <a:srgbClr val="69C6E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9FF0B113-F57D-8444-9D88-F4C5579DB7C9}"/>
                </a:ext>
              </a:extLst>
            </p:cNvPr>
            <p:cNvSpPr txBox="1"/>
            <p:nvPr/>
          </p:nvSpPr>
          <p:spPr>
            <a:xfrm>
              <a:off x="92597" y="3912243"/>
              <a:ext cx="12384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>
                  <a:latin typeface="PayPal Sans Big" charset="0"/>
                  <a:ea typeface="PayPal Sans Big" charset="0"/>
                  <a:cs typeface="PayPal Sans Big" charset="0"/>
                </a:rPr>
                <a:t>Application Lifecycle Management</a:t>
              </a:r>
            </a:p>
          </p:txBody>
        </p:sp>
      </p:grpSp>
      <p:sp>
        <p:nvSpPr>
          <p:cNvPr id="119" name="Rectangle 118">
            <a:extLst>
              <a:ext uri="{FF2B5EF4-FFF2-40B4-BE49-F238E27FC236}">
                <a16:creationId xmlns:a16="http://schemas.microsoft.com/office/drawing/2014/main" id="{BB05BABA-8456-FB43-BE0C-A7FDF332DDB7}"/>
              </a:ext>
            </a:extLst>
          </p:cNvPr>
          <p:cNvSpPr/>
          <p:nvPr/>
        </p:nvSpPr>
        <p:spPr>
          <a:xfrm>
            <a:off x="1981367" y="3101933"/>
            <a:ext cx="3203982" cy="1425265"/>
          </a:xfrm>
          <a:prstGeom prst="rect">
            <a:avLst/>
          </a:prstGeom>
          <a:noFill/>
          <a:ln>
            <a:solidFill>
              <a:srgbClr val="009C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b"/>
          <a:lstStyle/>
          <a:p>
            <a:pPr algn="ctr"/>
            <a:r>
              <a:rPr lang="en-US" sz="1400">
                <a:solidFill>
                  <a:srgbClr val="003087"/>
                </a:solidFill>
                <a:latin typeface="PayPal Sans Big" charset="0"/>
                <a:ea typeface="PayPal Sans Big" charset="0"/>
                <a:cs typeface="PayPal Sans Big" charset="0"/>
              </a:rPr>
              <a:t>Compute Framework and APIs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D55CA644-7D29-7E42-9956-983D7C6F90ED}"/>
              </a:ext>
            </a:extLst>
          </p:cNvPr>
          <p:cNvSpPr/>
          <p:nvPr/>
        </p:nvSpPr>
        <p:spPr>
          <a:xfrm>
            <a:off x="5567734" y="3105658"/>
            <a:ext cx="3492331" cy="1415865"/>
          </a:xfrm>
          <a:prstGeom prst="rect">
            <a:avLst/>
          </a:prstGeom>
          <a:noFill/>
          <a:ln w="12700">
            <a:solidFill>
              <a:srgbClr val="009C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b" anchorCtr="0"/>
          <a:lstStyle/>
          <a:p>
            <a:pPr algn="ctr"/>
            <a:r>
              <a:rPr lang="en-US" sz="1600">
                <a:solidFill>
                  <a:srgbClr val="003087"/>
                </a:solidFill>
                <a:latin typeface="PayPal Sans Big" charset="0"/>
                <a:ea typeface="PayPal Sans Big" charset="0"/>
                <a:cs typeface="PayPal Sans Big" charset="0"/>
              </a:rPr>
              <a:t>Gimel Data Platform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FEA8F4C-85B0-BA41-87F8-BE6F6CB97DF4}"/>
              </a:ext>
            </a:extLst>
          </p:cNvPr>
          <p:cNvSpPr/>
          <p:nvPr/>
        </p:nvSpPr>
        <p:spPr>
          <a:xfrm>
            <a:off x="2249767" y="1805061"/>
            <a:ext cx="6101076" cy="1172213"/>
          </a:xfrm>
          <a:prstGeom prst="rect">
            <a:avLst/>
          </a:prstGeom>
          <a:noFill/>
          <a:ln>
            <a:solidFill>
              <a:srgbClr val="009C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b" anchorCtr="0"/>
          <a:lstStyle/>
          <a:p>
            <a:pPr algn="ctr"/>
            <a:r>
              <a:rPr lang="en-US" sz="1400">
                <a:solidFill>
                  <a:srgbClr val="003087"/>
                </a:solidFill>
                <a:latin typeface="PayPal Sans Big" charset="0"/>
                <a:ea typeface="PayPal Sans Big" charset="0"/>
                <a:cs typeface="PayPal Sans Big" charset="0"/>
              </a:rPr>
              <a:t>User Experience and Access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7B8A30A5-1950-AB43-86D0-D53770087E4C}"/>
              </a:ext>
            </a:extLst>
          </p:cNvPr>
          <p:cNvSpPr txBox="1"/>
          <p:nvPr/>
        </p:nvSpPr>
        <p:spPr>
          <a:xfrm>
            <a:off x="5395874" y="2549675"/>
            <a:ext cx="9914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latin typeface="PayPal Sans Big" charset="0"/>
                <a:ea typeface="PayPal Sans Big" charset="0"/>
                <a:cs typeface="PayPal Sans Big" charset="0"/>
              </a:rPr>
              <a:t>R Studio</a:t>
            </a:r>
          </a:p>
        </p:txBody>
      </p:sp>
      <p:pic>
        <p:nvPicPr>
          <p:cNvPr id="123" name="Picture 122">
            <a:extLst>
              <a:ext uri="{FF2B5EF4-FFF2-40B4-BE49-F238E27FC236}">
                <a16:creationId xmlns:a16="http://schemas.microsoft.com/office/drawing/2014/main" id="{A5C511D7-9BFC-F547-8F1F-00AD4E2C3AA0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99333" y="1946901"/>
            <a:ext cx="674660" cy="603078"/>
          </a:xfrm>
          <a:prstGeom prst="rect">
            <a:avLst/>
          </a:prstGeom>
        </p:spPr>
      </p:pic>
      <p:sp>
        <p:nvSpPr>
          <p:cNvPr id="124" name="Freeform 71">
            <a:extLst>
              <a:ext uri="{FF2B5EF4-FFF2-40B4-BE49-F238E27FC236}">
                <a16:creationId xmlns:a16="http://schemas.microsoft.com/office/drawing/2014/main" id="{16E50ED7-A3B6-4D44-8D5D-C1858AB0FBB2}"/>
              </a:ext>
            </a:extLst>
          </p:cNvPr>
          <p:cNvSpPr>
            <a:spLocks noEditPoints="1"/>
          </p:cNvSpPr>
          <p:nvPr/>
        </p:nvSpPr>
        <p:spPr bwMode="auto">
          <a:xfrm>
            <a:off x="3980893" y="1911268"/>
            <a:ext cx="868562" cy="634245"/>
          </a:xfrm>
          <a:custGeom>
            <a:avLst/>
            <a:gdLst>
              <a:gd name="T0" fmla="*/ 1149 w 1172"/>
              <a:gd name="T1" fmla="*/ 164 h 937"/>
              <a:gd name="T2" fmla="*/ 726 w 1172"/>
              <a:gd name="T3" fmla="*/ 913 h 937"/>
              <a:gd name="T4" fmla="*/ 701 w 1172"/>
              <a:gd name="T5" fmla="*/ 914 h 937"/>
              <a:gd name="T6" fmla="*/ 599 w 1172"/>
              <a:gd name="T7" fmla="*/ 876 h 937"/>
              <a:gd name="T8" fmla="*/ 655 w 1172"/>
              <a:gd name="T9" fmla="*/ 829 h 937"/>
              <a:gd name="T10" fmla="*/ 1009 w 1172"/>
              <a:gd name="T11" fmla="*/ 822 h 937"/>
              <a:gd name="T12" fmla="*/ 1072 w 1172"/>
              <a:gd name="T13" fmla="*/ 862 h 937"/>
              <a:gd name="T14" fmla="*/ 1079 w 1172"/>
              <a:gd name="T15" fmla="*/ 866 h 937"/>
              <a:gd name="T16" fmla="*/ 1093 w 1172"/>
              <a:gd name="T17" fmla="*/ 864 h 937"/>
              <a:gd name="T18" fmla="*/ 1097 w 1172"/>
              <a:gd name="T19" fmla="*/ 99 h 937"/>
              <a:gd name="T20" fmla="*/ 840 w 1172"/>
              <a:gd name="T21" fmla="*/ 0 h 937"/>
              <a:gd name="T22" fmla="*/ 584 w 1172"/>
              <a:gd name="T23" fmla="*/ 101 h 937"/>
              <a:gd name="T24" fmla="*/ 328 w 1172"/>
              <a:gd name="T25" fmla="*/ 0 h 937"/>
              <a:gd name="T26" fmla="*/ 71 w 1172"/>
              <a:gd name="T27" fmla="*/ 99 h 937"/>
              <a:gd name="T28" fmla="*/ 75 w 1172"/>
              <a:gd name="T29" fmla="*/ 864 h 937"/>
              <a:gd name="T30" fmla="*/ 89 w 1172"/>
              <a:gd name="T31" fmla="*/ 866 h 937"/>
              <a:gd name="T32" fmla="*/ 121 w 1172"/>
              <a:gd name="T33" fmla="*/ 844 h 937"/>
              <a:gd name="T34" fmla="*/ 516 w 1172"/>
              <a:gd name="T35" fmla="*/ 832 h 937"/>
              <a:gd name="T36" fmla="*/ 569 w 1172"/>
              <a:gd name="T37" fmla="*/ 876 h 937"/>
              <a:gd name="T38" fmla="*/ 471 w 1172"/>
              <a:gd name="T39" fmla="*/ 914 h 937"/>
              <a:gd name="T40" fmla="*/ 449 w 1172"/>
              <a:gd name="T41" fmla="*/ 913 h 937"/>
              <a:gd name="T42" fmla="*/ 23 w 1172"/>
              <a:gd name="T43" fmla="*/ 157 h 937"/>
              <a:gd name="T44" fmla="*/ 0 w 1172"/>
              <a:gd name="T45" fmla="*/ 157 h 937"/>
              <a:gd name="T46" fmla="*/ 11 w 1172"/>
              <a:gd name="T47" fmla="*/ 937 h 937"/>
              <a:gd name="T48" fmla="*/ 443 w 1172"/>
              <a:gd name="T49" fmla="*/ 937 h 937"/>
              <a:gd name="T50" fmla="*/ 535 w 1172"/>
              <a:gd name="T51" fmla="*/ 928 h 937"/>
              <a:gd name="T52" fmla="*/ 638 w 1172"/>
              <a:gd name="T53" fmla="*/ 928 h 937"/>
              <a:gd name="T54" fmla="*/ 726 w 1172"/>
              <a:gd name="T55" fmla="*/ 937 h 937"/>
              <a:gd name="T56" fmla="*/ 1169 w 1172"/>
              <a:gd name="T57" fmla="*/ 933 h 937"/>
              <a:gd name="T58" fmla="*/ 1172 w 1172"/>
              <a:gd name="T59" fmla="*/ 164 h 937"/>
              <a:gd name="T60" fmla="*/ 529 w 1172"/>
              <a:gd name="T61" fmla="*/ 812 h 937"/>
              <a:gd name="T62" fmla="*/ 148 w 1172"/>
              <a:gd name="T63" fmla="*/ 802 h 937"/>
              <a:gd name="T64" fmla="*/ 94 w 1172"/>
              <a:gd name="T65" fmla="*/ 834 h 937"/>
              <a:gd name="T66" fmla="*/ 328 w 1172"/>
              <a:gd name="T67" fmla="*/ 23 h 937"/>
              <a:gd name="T68" fmla="*/ 561 w 1172"/>
              <a:gd name="T69" fmla="*/ 111 h 937"/>
              <a:gd name="T70" fmla="*/ 574 w 1172"/>
              <a:gd name="T71" fmla="*/ 125 h 937"/>
              <a:gd name="T72" fmla="*/ 574 w 1172"/>
              <a:gd name="T73" fmla="*/ 126 h 937"/>
              <a:gd name="T74" fmla="*/ 593 w 1172"/>
              <a:gd name="T75" fmla="*/ 126 h 937"/>
              <a:gd name="T76" fmla="*/ 655 w 1172"/>
              <a:gd name="T77" fmla="*/ 73 h 937"/>
              <a:gd name="T78" fmla="*/ 1012 w 1172"/>
              <a:gd name="T79" fmla="*/ 66 h 937"/>
              <a:gd name="T80" fmla="*/ 1073 w 1172"/>
              <a:gd name="T81" fmla="*/ 105 h 937"/>
              <a:gd name="T82" fmla="*/ 1074 w 1172"/>
              <a:gd name="T83" fmla="*/ 834 h 937"/>
              <a:gd name="T84" fmla="*/ 639 w 1172"/>
              <a:gd name="T85" fmla="*/ 812 h 937"/>
              <a:gd name="T86" fmla="*/ 529 w 1172"/>
              <a:gd name="T87" fmla="*/ 812 h 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172" h="937">
                <a:moveTo>
                  <a:pt x="1161" y="152"/>
                </a:moveTo>
                <a:cubicBezTo>
                  <a:pt x="1154" y="152"/>
                  <a:pt x="1149" y="157"/>
                  <a:pt x="1149" y="164"/>
                </a:cubicBezTo>
                <a:cubicBezTo>
                  <a:pt x="1149" y="913"/>
                  <a:pt x="1149" y="913"/>
                  <a:pt x="1149" y="913"/>
                </a:cubicBezTo>
                <a:cubicBezTo>
                  <a:pt x="726" y="913"/>
                  <a:pt x="726" y="913"/>
                  <a:pt x="726" y="913"/>
                </a:cubicBezTo>
                <a:cubicBezTo>
                  <a:pt x="726" y="913"/>
                  <a:pt x="726" y="913"/>
                  <a:pt x="726" y="913"/>
                </a:cubicBezTo>
                <a:cubicBezTo>
                  <a:pt x="719" y="913"/>
                  <a:pt x="711" y="914"/>
                  <a:pt x="701" y="914"/>
                </a:cubicBezTo>
                <a:cubicBezTo>
                  <a:pt x="685" y="914"/>
                  <a:pt x="665" y="912"/>
                  <a:pt x="645" y="906"/>
                </a:cubicBezTo>
                <a:cubicBezTo>
                  <a:pt x="629" y="900"/>
                  <a:pt x="614" y="891"/>
                  <a:pt x="599" y="876"/>
                </a:cubicBezTo>
                <a:cubicBezTo>
                  <a:pt x="600" y="875"/>
                  <a:pt x="600" y="875"/>
                  <a:pt x="600" y="875"/>
                </a:cubicBezTo>
                <a:cubicBezTo>
                  <a:pt x="609" y="865"/>
                  <a:pt x="627" y="847"/>
                  <a:pt x="655" y="829"/>
                </a:cubicBezTo>
                <a:cubicBezTo>
                  <a:pt x="695" y="804"/>
                  <a:pt x="756" y="779"/>
                  <a:pt x="840" y="779"/>
                </a:cubicBezTo>
                <a:cubicBezTo>
                  <a:pt x="910" y="779"/>
                  <a:pt x="968" y="801"/>
                  <a:pt x="1009" y="822"/>
                </a:cubicBezTo>
                <a:cubicBezTo>
                  <a:pt x="1030" y="833"/>
                  <a:pt x="1046" y="844"/>
                  <a:pt x="1058" y="852"/>
                </a:cubicBezTo>
                <a:cubicBezTo>
                  <a:pt x="1064" y="856"/>
                  <a:pt x="1068" y="859"/>
                  <a:pt x="1072" y="862"/>
                </a:cubicBezTo>
                <a:cubicBezTo>
                  <a:pt x="1074" y="863"/>
                  <a:pt x="1075" y="864"/>
                  <a:pt x="1077" y="865"/>
                </a:cubicBezTo>
                <a:cubicBezTo>
                  <a:pt x="1079" y="866"/>
                  <a:pt x="1079" y="866"/>
                  <a:pt x="1079" y="866"/>
                </a:cubicBezTo>
                <a:cubicBezTo>
                  <a:pt x="1080" y="867"/>
                  <a:pt x="1081" y="867"/>
                  <a:pt x="1085" y="868"/>
                </a:cubicBezTo>
                <a:cubicBezTo>
                  <a:pt x="1087" y="868"/>
                  <a:pt x="1090" y="867"/>
                  <a:pt x="1093" y="864"/>
                </a:cubicBezTo>
                <a:cubicBezTo>
                  <a:pt x="1096" y="862"/>
                  <a:pt x="1097" y="858"/>
                  <a:pt x="1097" y="856"/>
                </a:cubicBezTo>
                <a:cubicBezTo>
                  <a:pt x="1097" y="99"/>
                  <a:pt x="1097" y="99"/>
                  <a:pt x="1097" y="99"/>
                </a:cubicBezTo>
                <a:cubicBezTo>
                  <a:pt x="1097" y="96"/>
                  <a:pt x="1095" y="93"/>
                  <a:pt x="1093" y="91"/>
                </a:cubicBezTo>
                <a:cubicBezTo>
                  <a:pt x="1092" y="90"/>
                  <a:pt x="990" y="0"/>
                  <a:pt x="840" y="0"/>
                </a:cubicBezTo>
                <a:cubicBezTo>
                  <a:pt x="749" y="0"/>
                  <a:pt x="682" y="28"/>
                  <a:pt x="639" y="56"/>
                </a:cubicBezTo>
                <a:cubicBezTo>
                  <a:pt x="612" y="73"/>
                  <a:pt x="594" y="91"/>
                  <a:pt x="584" y="101"/>
                </a:cubicBezTo>
                <a:cubicBezTo>
                  <a:pt x="574" y="91"/>
                  <a:pt x="556" y="73"/>
                  <a:pt x="529" y="56"/>
                </a:cubicBezTo>
                <a:cubicBezTo>
                  <a:pt x="486" y="28"/>
                  <a:pt x="419" y="0"/>
                  <a:pt x="328" y="0"/>
                </a:cubicBezTo>
                <a:cubicBezTo>
                  <a:pt x="178" y="0"/>
                  <a:pt x="76" y="90"/>
                  <a:pt x="75" y="91"/>
                </a:cubicBezTo>
                <a:cubicBezTo>
                  <a:pt x="72" y="93"/>
                  <a:pt x="71" y="96"/>
                  <a:pt x="71" y="99"/>
                </a:cubicBezTo>
                <a:cubicBezTo>
                  <a:pt x="71" y="856"/>
                  <a:pt x="71" y="856"/>
                  <a:pt x="71" y="856"/>
                </a:cubicBezTo>
                <a:cubicBezTo>
                  <a:pt x="71" y="857"/>
                  <a:pt x="72" y="861"/>
                  <a:pt x="75" y="864"/>
                </a:cubicBezTo>
                <a:cubicBezTo>
                  <a:pt x="78" y="867"/>
                  <a:pt x="81" y="868"/>
                  <a:pt x="83" y="868"/>
                </a:cubicBezTo>
                <a:cubicBezTo>
                  <a:pt x="87" y="867"/>
                  <a:pt x="88" y="867"/>
                  <a:pt x="89" y="866"/>
                </a:cubicBezTo>
                <a:cubicBezTo>
                  <a:pt x="91" y="865"/>
                  <a:pt x="92" y="864"/>
                  <a:pt x="93" y="863"/>
                </a:cubicBezTo>
                <a:cubicBezTo>
                  <a:pt x="99" y="860"/>
                  <a:pt x="108" y="853"/>
                  <a:pt x="121" y="844"/>
                </a:cubicBezTo>
                <a:cubicBezTo>
                  <a:pt x="160" y="819"/>
                  <a:pt x="233" y="779"/>
                  <a:pt x="328" y="779"/>
                </a:cubicBezTo>
                <a:cubicBezTo>
                  <a:pt x="415" y="779"/>
                  <a:pt x="476" y="806"/>
                  <a:pt x="516" y="832"/>
                </a:cubicBezTo>
                <a:cubicBezTo>
                  <a:pt x="537" y="844"/>
                  <a:pt x="551" y="857"/>
                  <a:pt x="561" y="867"/>
                </a:cubicBezTo>
                <a:cubicBezTo>
                  <a:pt x="564" y="871"/>
                  <a:pt x="567" y="874"/>
                  <a:pt x="569" y="876"/>
                </a:cubicBezTo>
                <a:cubicBezTo>
                  <a:pt x="555" y="892"/>
                  <a:pt x="541" y="901"/>
                  <a:pt x="526" y="906"/>
                </a:cubicBezTo>
                <a:cubicBezTo>
                  <a:pt x="509" y="913"/>
                  <a:pt x="491" y="914"/>
                  <a:pt x="471" y="914"/>
                </a:cubicBezTo>
                <a:cubicBezTo>
                  <a:pt x="465" y="914"/>
                  <a:pt x="459" y="914"/>
                  <a:pt x="453" y="914"/>
                </a:cubicBezTo>
                <a:cubicBezTo>
                  <a:pt x="452" y="914"/>
                  <a:pt x="451" y="913"/>
                  <a:pt x="449" y="913"/>
                </a:cubicBezTo>
                <a:cubicBezTo>
                  <a:pt x="23" y="913"/>
                  <a:pt x="23" y="913"/>
                  <a:pt x="23" y="913"/>
                </a:cubicBezTo>
                <a:cubicBezTo>
                  <a:pt x="23" y="157"/>
                  <a:pt x="23" y="157"/>
                  <a:pt x="23" y="157"/>
                </a:cubicBezTo>
                <a:cubicBezTo>
                  <a:pt x="23" y="151"/>
                  <a:pt x="18" y="146"/>
                  <a:pt x="11" y="146"/>
                </a:cubicBezTo>
                <a:cubicBezTo>
                  <a:pt x="5" y="146"/>
                  <a:pt x="0" y="151"/>
                  <a:pt x="0" y="157"/>
                </a:cubicBezTo>
                <a:cubicBezTo>
                  <a:pt x="0" y="925"/>
                  <a:pt x="0" y="925"/>
                  <a:pt x="0" y="925"/>
                </a:cubicBezTo>
                <a:cubicBezTo>
                  <a:pt x="0" y="931"/>
                  <a:pt x="5" y="937"/>
                  <a:pt x="11" y="937"/>
                </a:cubicBezTo>
                <a:cubicBezTo>
                  <a:pt x="440" y="937"/>
                  <a:pt x="440" y="937"/>
                  <a:pt x="440" y="937"/>
                </a:cubicBezTo>
                <a:cubicBezTo>
                  <a:pt x="441" y="937"/>
                  <a:pt x="442" y="937"/>
                  <a:pt x="443" y="937"/>
                </a:cubicBezTo>
                <a:cubicBezTo>
                  <a:pt x="452" y="937"/>
                  <a:pt x="461" y="937"/>
                  <a:pt x="471" y="937"/>
                </a:cubicBezTo>
                <a:cubicBezTo>
                  <a:pt x="491" y="937"/>
                  <a:pt x="513" y="936"/>
                  <a:pt x="535" y="928"/>
                </a:cubicBezTo>
                <a:cubicBezTo>
                  <a:pt x="552" y="922"/>
                  <a:pt x="568" y="911"/>
                  <a:pt x="585" y="894"/>
                </a:cubicBezTo>
                <a:cubicBezTo>
                  <a:pt x="601" y="911"/>
                  <a:pt x="620" y="921"/>
                  <a:pt x="638" y="928"/>
                </a:cubicBezTo>
                <a:cubicBezTo>
                  <a:pt x="661" y="936"/>
                  <a:pt x="683" y="937"/>
                  <a:pt x="701" y="937"/>
                </a:cubicBezTo>
                <a:cubicBezTo>
                  <a:pt x="711" y="937"/>
                  <a:pt x="720" y="937"/>
                  <a:pt x="726" y="937"/>
                </a:cubicBezTo>
                <a:cubicBezTo>
                  <a:pt x="1161" y="937"/>
                  <a:pt x="1161" y="937"/>
                  <a:pt x="1161" y="937"/>
                </a:cubicBezTo>
                <a:cubicBezTo>
                  <a:pt x="1164" y="937"/>
                  <a:pt x="1167" y="936"/>
                  <a:pt x="1169" y="933"/>
                </a:cubicBezTo>
                <a:cubicBezTo>
                  <a:pt x="1171" y="931"/>
                  <a:pt x="1172" y="928"/>
                  <a:pt x="1172" y="925"/>
                </a:cubicBezTo>
                <a:cubicBezTo>
                  <a:pt x="1172" y="164"/>
                  <a:pt x="1172" y="164"/>
                  <a:pt x="1172" y="164"/>
                </a:cubicBezTo>
                <a:cubicBezTo>
                  <a:pt x="1172" y="157"/>
                  <a:pt x="1167" y="152"/>
                  <a:pt x="1161" y="152"/>
                </a:cubicBezTo>
                <a:close/>
                <a:moveTo>
                  <a:pt x="529" y="812"/>
                </a:moveTo>
                <a:cubicBezTo>
                  <a:pt x="486" y="784"/>
                  <a:pt x="419" y="756"/>
                  <a:pt x="328" y="756"/>
                </a:cubicBezTo>
                <a:cubicBezTo>
                  <a:pt x="253" y="756"/>
                  <a:pt x="192" y="779"/>
                  <a:pt x="148" y="802"/>
                </a:cubicBezTo>
                <a:cubicBezTo>
                  <a:pt x="126" y="813"/>
                  <a:pt x="109" y="824"/>
                  <a:pt x="97" y="833"/>
                </a:cubicBezTo>
                <a:cubicBezTo>
                  <a:pt x="96" y="833"/>
                  <a:pt x="95" y="834"/>
                  <a:pt x="94" y="834"/>
                </a:cubicBezTo>
                <a:cubicBezTo>
                  <a:pt x="94" y="105"/>
                  <a:pt x="94" y="105"/>
                  <a:pt x="94" y="105"/>
                </a:cubicBezTo>
                <a:cubicBezTo>
                  <a:pt x="114" y="89"/>
                  <a:pt x="205" y="23"/>
                  <a:pt x="328" y="23"/>
                </a:cubicBezTo>
                <a:cubicBezTo>
                  <a:pt x="415" y="23"/>
                  <a:pt x="476" y="49"/>
                  <a:pt x="516" y="75"/>
                </a:cubicBezTo>
                <a:cubicBezTo>
                  <a:pt x="537" y="88"/>
                  <a:pt x="551" y="101"/>
                  <a:pt x="561" y="111"/>
                </a:cubicBezTo>
                <a:cubicBezTo>
                  <a:pt x="566" y="116"/>
                  <a:pt x="569" y="120"/>
                  <a:pt x="571" y="122"/>
                </a:cubicBezTo>
                <a:cubicBezTo>
                  <a:pt x="574" y="125"/>
                  <a:pt x="574" y="125"/>
                  <a:pt x="574" y="125"/>
                </a:cubicBezTo>
                <a:cubicBezTo>
                  <a:pt x="574" y="126"/>
                  <a:pt x="574" y="126"/>
                  <a:pt x="574" y="126"/>
                </a:cubicBezTo>
                <a:cubicBezTo>
                  <a:pt x="574" y="126"/>
                  <a:pt x="574" y="126"/>
                  <a:pt x="574" y="126"/>
                </a:cubicBezTo>
                <a:cubicBezTo>
                  <a:pt x="577" y="129"/>
                  <a:pt x="580" y="131"/>
                  <a:pt x="584" y="131"/>
                </a:cubicBezTo>
                <a:cubicBezTo>
                  <a:pt x="588" y="131"/>
                  <a:pt x="591" y="129"/>
                  <a:pt x="593" y="126"/>
                </a:cubicBezTo>
                <a:cubicBezTo>
                  <a:pt x="593" y="126"/>
                  <a:pt x="593" y="126"/>
                  <a:pt x="593" y="126"/>
                </a:cubicBezTo>
                <a:cubicBezTo>
                  <a:pt x="595" y="124"/>
                  <a:pt x="615" y="98"/>
                  <a:pt x="655" y="73"/>
                </a:cubicBezTo>
                <a:cubicBezTo>
                  <a:pt x="695" y="48"/>
                  <a:pt x="756" y="23"/>
                  <a:pt x="840" y="23"/>
                </a:cubicBezTo>
                <a:cubicBezTo>
                  <a:pt x="910" y="23"/>
                  <a:pt x="970" y="45"/>
                  <a:pt x="1012" y="66"/>
                </a:cubicBezTo>
                <a:cubicBezTo>
                  <a:pt x="1033" y="77"/>
                  <a:pt x="1049" y="87"/>
                  <a:pt x="1060" y="95"/>
                </a:cubicBezTo>
                <a:cubicBezTo>
                  <a:pt x="1066" y="99"/>
                  <a:pt x="1070" y="103"/>
                  <a:pt x="1073" y="105"/>
                </a:cubicBezTo>
                <a:cubicBezTo>
                  <a:pt x="1074" y="105"/>
                  <a:pt x="1074" y="105"/>
                  <a:pt x="1074" y="105"/>
                </a:cubicBezTo>
                <a:cubicBezTo>
                  <a:pt x="1074" y="834"/>
                  <a:pt x="1074" y="834"/>
                  <a:pt x="1074" y="834"/>
                </a:cubicBezTo>
                <a:cubicBezTo>
                  <a:pt x="1038" y="810"/>
                  <a:pt x="955" y="756"/>
                  <a:pt x="840" y="756"/>
                </a:cubicBezTo>
                <a:cubicBezTo>
                  <a:pt x="749" y="756"/>
                  <a:pt x="682" y="784"/>
                  <a:pt x="639" y="812"/>
                </a:cubicBezTo>
                <a:cubicBezTo>
                  <a:pt x="612" y="829"/>
                  <a:pt x="594" y="847"/>
                  <a:pt x="584" y="858"/>
                </a:cubicBezTo>
                <a:cubicBezTo>
                  <a:pt x="574" y="847"/>
                  <a:pt x="556" y="829"/>
                  <a:pt x="529" y="812"/>
                </a:cubicBezTo>
                <a:close/>
              </a:path>
            </a:pathLst>
          </a:custGeom>
          <a:solidFill>
            <a:srgbClr val="068E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5" name="Picture 124">
            <a:extLst>
              <a:ext uri="{FF2B5EF4-FFF2-40B4-BE49-F238E27FC236}">
                <a16:creationId xmlns:a16="http://schemas.microsoft.com/office/drawing/2014/main" id="{FCC112AA-3102-1B4C-AFDF-7FE7B07228F8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9589" y="1916433"/>
            <a:ext cx="643486" cy="643486"/>
          </a:xfrm>
          <a:prstGeom prst="rect">
            <a:avLst/>
          </a:prstGeom>
        </p:spPr>
      </p:pic>
      <p:sp>
        <p:nvSpPr>
          <p:cNvPr id="126" name="TextBox 125">
            <a:extLst>
              <a:ext uri="{FF2B5EF4-FFF2-40B4-BE49-F238E27FC236}">
                <a16:creationId xmlns:a16="http://schemas.microsoft.com/office/drawing/2014/main" id="{20DACF6E-6E4A-8E4C-B49C-3E593059D2BD}"/>
              </a:ext>
            </a:extLst>
          </p:cNvPr>
          <p:cNvSpPr txBox="1"/>
          <p:nvPr/>
        </p:nvSpPr>
        <p:spPr>
          <a:xfrm>
            <a:off x="6634309" y="2551113"/>
            <a:ext cx="9125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latin typeface="PayPal Sans Big" charset="0"/>
                <a:ea typeface="PayPal Sans Big" charset="0"/>
                <a:cs typeface="PayPal Sans Big" charset="0"/>
              </a:rPr>
              <a:t>BI tools</a:t>
            </a:r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83012ECA-0B08-BF4C-9417-2563942E0663}"/>
              </a:ext>
            </a:extLst>
          </p:cNvPr>
          <p:cNvGrpSpPr/>
          <p:nvPr/>
        </p:nvGrpSpPr>
        <p:grpSpPr>
          <a:xfrm>
            <a:off x="2141079" y="3300462"/>
            <a:ext cx="1810380" cy="922757"/>
            <a:chOff x="1791499" y="3775024"/>
            <a:chExt cx="1810380" cy="922757"/>
          </a:xfrm>
        </p:grpSpPr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AFF0070C-81E3-D24C-BBB4-BF78DBD920A4}"/>
                </a:ext>
              </a:extLst>
            </p:cNvPr>
            <p:cNvGrpSpPr/>
            <p:nvPr/>
          </p:nvGrpSpPr>
          <p:grpSpPr>
            <a:xfrm>
              <a:off x="2542672" y="3775024"/>
              <a:ext cx="1059207" cy="901846"/>
              <a:chOff x="2835686" y="3713657"/>
              <a:chExt cx="1059207" cy="901846"/>
            </a:xfrm>
          </p:grpSpPr>
          <p:pic>
            <p:nvPicPr>
              <p:cNvPr id="133" name="Picture 132">
                <a:extLst>
                  <a:ext uri="{FF2B5EF4-FFF2-40B4-BE49-F238E27FC236}">
                    <a16:creationId xmlns:a16="http://schemas.microsoft.com/office/drawing/2014/main" id="{9B7CA01D-E5D0-5B42-893D-7F3B5E6F59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997560" y="3726688"/>
                <a:ext cx="897333" cy="888815"/>
              </a:xfrm>
              <a:prstGeom prst="rect">
                <a:avLst/>
              </a:prstGeom>
            </p:spPr>
          </p:pic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54F9E419-845A-6B49-8A5E-4D6DA5186810}"/>
                  </a:ext>
                </a:extLst>
              </p:cNvPr>
              <p:cNvSpPr/>
              <p:nvPr/>
            </p:nvSpPr>
            <p:spPr>
              <a:xfrm>
                <a:off x="2835686" y="3713657"/>
                <a:ext cx="517940" cy="90184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err="1"/>
              </a:p>
            </p:txBody>
          </p: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C8A8CD1D-B759-544A-83D9-76F4308143A4}"/>
                </a:ext>
              </a:extLst>
            </p:cNvPr>
            <p:cNvGrpSpPr/>
            <p:nvPr/>
          </p:nvGrpSpPr>
          <p:grpSpPr>
            <a:xfrm>
              <a:off x="2075542" y="3795935"/>
              <a:ext cx="1059207" cy="901846"/>
              <a:chOff x="2835686" y="3713657"/>
              <a:chExt cx="1059207" cy="901846"/>
            </a:xfrm>
          </p:grpSpPr>
          <p:pic>
            <p:nvPicPr>
              <p:cNvPr id="131" name="Picture 130">
                <a:extLst>
                  <a:ext uri="{FF2B5EF4-FFF2-40B4-BE49-F238E27FC236}">
                    <a16:creationId xmlns:a16="http://schemas.microsoft.com/office/drawing/2014/main" id="{16631573-4785-C249-BDE8-175C76D4E5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997560" y="3726688"/>
                <a:ext cx="897333" cy="888815"/>
              </a:xfrm>
              <a:prstGeom prst="rect">
                <a:avLst/>
              </a:prstGeom>
            </p:spPr>
          </p:pic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A8F456C1-7E7F-4844-90F1-0C38C160B81D}"/>
                  </a:ext>
                </a:extLst>
              </p:cNvPr>
              <p:cNvSpPr/>
              <p:nvPr/>
            </p:nvSpPr>
            <p:spPr>
              <a:xfrm>
                <a:off x="2835686" y="3713657"/>
                <a:ext cx="517940" cy="90184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err="1"/>
              </a:p>
            </p:txBody>
          </p:sp>
        </p:grpSp>
        <p:pic>
          <p:nvPicPr>
            <p:cNvPr id="130" name="Picture 129">
              <a:extLst>
                <a:ext uri="{FF2B5EF4-FFF2-40B4-BE49-F238E27FC236}">
                  <a16:creationId xmlns:a16="http://schemas.microsoft.com/office/drawing/2014/main" id="{9F54E145-F8DA-B94F-98A2-C6B9CD0A39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91499" y="3798378"/>
              <a:ext cx="897333" cy="888815"/>
            </a:xfrm>
            <a:prstGeom prst="rect">
              <a:avLst/>
            </a:prstGeom>
          </p:spPr>
        </p:pic>
      </p:grpSp>
      <p:pic>
        <p:nvPicPr>
          <p:cNvPr id="135" name="Picture 134">
            <a:extLst>
              <a:ext uri="{FF2B5EF4-FFF2-40B4-BE49-F238E27FC236}">
                <a16:creationId xmlns:a16="http://schemas.microsoft.com/office/drawing/2014/main" id="{5115F004-9C01-AB4A-B3FE-EB341FE9B2C6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alphaModFix/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39263" y="4711986"/>
            <a:ext cx="1476124" cy="305405"/>
          </a:xfrm>
          <a:prstGeom prst="rect">
            <a:avLst/>
          </a:prstGeom>
        </p:spPr>
      </p:pic>
      <p:pic>
        <p:nvPicPr>
          <p:cNvPr id="136" name="Picture 135">
            <a:extLst>
              <a:ext uri="{FF2B5EF4-FFF2-40B4-BE49-F238E27FC236}">
                <a16:creationId xmlns:a16="http://schemas.microsoft.com/office/drawing/2014/main" id="{353C6C7B-1F3E-7C45-AAF8-FED118349AFD}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0297" y="4630550"/>
            <a:ext cx="580270" cy="529369"/>
          </a:xfrm>
          <a:prstGeom prst="rect">
            <a:avLst/>
          </a:prstGeom>
        </p:spPr>
      </p:pic>
      <p:pic>
        <p:nvPicPr>
          <p:cNvPr id="137" name="Picture 136">
            <a:extLst>
              <a:ext uri="{FF2B5EF4-FFF2-40B4-BE49-F238E27FC236}">
                <a16:creationId xmlns:a16="http://schemas.microsoft.com/office/drawing/2014/main" id="{B2DE2B7B-6808-E84C-AB11-C65E6A3FAF39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1781" y="4767162"/>
            <a:ext cx="1250245" cy="319212"/>
          </a:xfrm>
          <a:prstGeom prst="rect">
            <a:avLst/>
          </a:prstGeom>
        </p:spPr>
      </p:pic>
      <p:pic>
        <p:nvPicPr>
          <p:cNvPr id="138" name="Picture 137">
            <a:extLst>
              <a:ext uri="{FF2B5EF4-FFF2-40B4-BE49-F238E27FC236}">
                <a16:creationId xmlns:a16="http://schemas.microsoft.com/office/drawing/2014/main" id="{532A9CEF-6377-144C-A106-38DE76034217}"/>
              </a:ext>
            </a:extLst>
          </p:cNvPr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5533" y="4579577"/>
            <a:ext cx="577208" cy="681597"/>
          </a:xfrm>
          <a:prstGeom prst="rect">
            <a:avLst/>
          </a:prstGeom>
        </p:spPr>
      </p:pic>
      <p:pic>
        <p:nvPicPr>
          <p:cNvPr id="139" name="Picture 138">
            <a:extLst>
              <a:ext uri="{FF2B5EF4-FFF2-40B4-BE49-F238E27FC236}">
                <a16:creationId xmlns:a16="http://schemas.microsoft.com/office/drawing/2014/main" id="{BC3EC0E4-B7D7-EB42-ACC4-829F214AEAB8}"/>
              </a:ext>
            </a:extLst>
          </p:cNvPr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5319" y="4754572"/>
            <a:ext cx="956518" cy="323822"/>
          </a:xfrm>
          <a:prstGeom prst="rect">
            <a:avLst/>
          </a:prstGeom>
        </p:spPr>
      </p:pic>
      <p:pic>
        <p:nvPicPr>
          <p:cNvPr id="140" name="Picture 139">
            <a:extLst>
              <a:ext uri="{FF2B5EF4-FFF2-40B4-BE49-F238E27FC236}">
                <a16:creationId xmlns:a16="http://schemas.microsoft.com/office/drawing/2014/main" id="{7273384A-AF53-EC42-A6AD-827F788F81E4}"/>
              </a:ext>
            </a:extLst>
          </p:cNvPr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9648" y="4544335"/>
            <a:ext cx="612132" cy="666372"/>
          </a:xfrm>
          <a:prstGeom prst="rect">
            <a:avLst/>
          </a:prstGeom>
        </p:spPr>
      </p:pic>
      <p:pic>
        <p:nvPicPr>
          <p:cNvPr id="141" name="Picture 140">
            <a:extLst>
              <a:ext uri="{FF2B5EF4-FFF2-40B4-BE49-F238E27FC236}">
                <a16:creationId xmlns:a16="http://schemas.microsoft.com/office/drawing/2014/main" id="{3C4600EB-0A99-4443-997A-F0545BD893DF}"/>
              </a:ext>
            </a:extLst>
          </p:cNvPr>
          <p:cNvPicPr>
            <a:picLocks noChangeAspect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8630" y="4716601"/>
            <a:ext cx="539187" cy="402592"/>
          </a:xfrm>
          <a:prstGeom prst="rect">
            <a:avLst/>
          </a:prstGeom>
        </p:spPr>
      </p:pic>
      <p:pic>
        <p:nvPicPr>
          <p:cNvPr id="142" name="Picture 141">
            <a:extLst>
              <a:ext uri="{FF2B5EF4-FFF2-40B4-BE49-F238E27FC236}">
                <a16:creationId xmlns:a16="http://schemas.microsoft.com/office/drawing/2014/main" id="{A3DE5873-1AAC-374A-8645-7BF9EA28F95B}"/>
              </a:ext>
            </a:extLst>
          </p:cNvPr>
          <p:cNvPicPr>
            <a:picLocks noChangeAspect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07535" y="4694872"/>
            <a:ext cx="928523" cy="322623"/>
          </a:xfrm>
          <a:prstGeom prst="rect">
            <a:avLst/>
          </a:prstGeom>
        </p:spPr>
      </p:pic>
      <p:pic>
        <p:nvPicPr>
          <p:cNvPr id="143" name="Picture 142">
            <a:extLst>
              <a:ext uri="{FF2B5EF4-FFF2-40B4-BE49-F238E27FC236}">
                <a16:creationId xmlns:a16="http://schemas.microsoft.com/office/drawing/2014/main" id="{2C52470D-E565-0746-91EB-9B2752FBA67D}"/>
              </a:ext>
            </a:extLst>
          </p:cNvPr>
          <p:cNvPicPr>
            <a:picLocks noChangeAspect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12615" y="4635379"/>
            <a:ext cx="836336" cy="477269"/>
          </a:xfrm>
          <a:prstGeom prst="rect">
            <a:avLst/>
          </a:prstGeom>
        </p:spPr>
      </p:pic>
      <p:sp>
        <p:nvSpPr>
          <p:cNvPr id="144" name="Rectangle 143">
            <a:extLst>
              <a:ext uri="{FF2B5EF4-FFF2-40B4-BE49-F238E27FC236}">
                <a16:creationId xmlns:a16="http://schemas.microsoft.com/office/drawing/2014/main" id="{DFA81A10-B664-624B-BCA5-0DF6CF920B51}"/>
              </a:ext>
            </a:extLst>
          </p:cNvPr>
          <p:cNvSpPr/>
          <p:nvPr/>
        </p:nvSpPr>
        <p:spPr>
          <a:xfrm>
            <a:off x="5567057" y="3116478"/>
            <a:ext cx="3493008" cy="1417320"/>
          </a:xfrm>
          <a:prstGeom prst="rect">
            <a:avLst/>
          </a:prstGeom>
          <a:noFill/>
          <a:ln w="38100">
            <a:solidFill>
              <a:srgbClr val="00CF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err="1"/>
          </a:p>
        </p:txBody>
      </p:sp>
      <p:pic>
        <p:nvPicPr>
          <p:cNvPr id="145" name="Picture 144">
            <a:extLst>
              <a:ext uri="{FF2B5EF4-FFF2-40B4-BE49-F238E27FC236}">
                <a16:creationId xmlns:a16="http://schemas.microsoft.com/office/drawing/2014/main" id="{D3B26DD6-F860-7346-A01A-C7FB4FA33945}"/>
              </a:ext>
            </a:extLst>
          </p:cNvPr>
          <p:cNvPicPr>
            <a:picLocks noChangeAspect="1"/>
          </p:cNvPicPr>
          <p:nvPr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1050" y="2145292"/>
            <a:ext cx="262075" cy="262075"/>
          </a:xfrm>
          <a:prstGeom prst="rect">
            <a:avLst/>
          </a:prstGeom>
        </p:spPr>
      </p:pic>
      <p:pic>
        <p:nvPicPr>
          <p:cNvPr id="146" name="Picture 145">
            <a:extLst>
              <a:ext uri="{FF2B5EF4-FFF2-40B4-BE49-F238E27FC236}">
                <a16:creationId xmlns:a16="http://schemas.microsoft.com/office/drawing/2014/main" id="{34514D63-4331-DE49-A2F5-977D9EB92BC4}"/>
              </a:ext>
            </a:extLst>
          </p:cNvPr>
          <p:cNvPicPr>
            <a:picLocks noChangeAspect="1"/>
          </p:cNvPicPr>
          <p:nvPr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25770" y="4235408"/>
            <a:ext cx="262075" cy="262075"/>
          </a:xfrm>
          <a:prstGeom prst="rect">
            <a:avLst/>
          </a:prstGeom>
        </p:spPr>
      </p:pic>
      <p:pic>
        <p:nvPicPr>
          <p:cNvPr id="147" name="Picture 146">
            <a:extLst>
              <a:ext uri="{FF2B5EF4-FFF2-40B4-BE49-F238E27FC236}">
                <a16:creationId xmlns:a16="http://schemas.microsoft.com/office/drawing/2014/main" id="{BC14339C-B6F5-FF46-9C0D-CBE4AFFF6A14}"/>
              </a:ext>
            </a:extLst>
          </p:cNvPr>
          <p:cNvPicPr>
            <a:picLocks noChangeAspect="1"/>
          </p:cNvPicPr>
          <p:nvPr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86601" y="4235407"/>
            <a:ext cx="262075" cy="262075"/>
          </a:xfrm>
          <a:prstGeom prst="rect">
            <a:avLst/>
          </a:prstGeom>
        </p:spPr>
      </p:pic>
      <p:pic>
        <p:nvPicPr>
          <p:cNvPr id="148" name="Picture 147">
            <a:extLst>
              <a:ext uri="{FF2B5EF4-FFF2-40B4-BE49-F238E27FC236}">
                <a16:creationId xmlns:a16="http://schemas.microsoft.com/office/drawing/2014/main" id="{8E8E2A34-C6DE-704B-B39E-CFBA165B5071}"/>
              </a:ext>
            </a:extLst>
          </p:cNvPr>
          <p:cNvPicPr>
            <a:picLocks noChangeAspect="1"/>
          </p:cNvPicPr>
          <p:nvPr/>
        </p:nvPicPr>
        <p:blipFill>
          <a:blip r:embed="rId2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09038" y="2038237"/>
            <a:ext cx="371457" cy="360313"/>
          </a:xfrm>
          <a:prstGeom prst="rect">
            <a:avLst/>
          </a:prstGeom>
        </p:spPr>
      </p:pic>
      <p:sp>
        <p:nvSpPr>
          <p:cNvPr id="149" name="Rectangle 148">
            <a:extLst>
              <a:ext uri="{FF2B5EF4-FFF2-40B4-BE49-F238E27FC236}">
                <a16:creationId xmlns:a16="http://schemas.microsoft.com/office/drawing/2014/main" id="{2ED48DCC-78B6-7C47-82CE-170FE9BE1C73}"/>
              </a:ext>
            </a:extLst>
          </p:cNvPr>
          <p:cNvSpPr/>
          <p:nvPr/>
        </p:nvSpPr>
        <p:spPr>
          <a:xfrm>
            <a:off x="2249767" y="1805061"/>
            <a:ext cx="2950530" cy="1172213"/>
          </a:xfrm>
          <a:prstGeom prst="rect">
            <a:avLst/>
          </a:prstGeom>
          <a:noFill/>
          <a:ln w="38100">
            <a:solidFill>
              <a:srgbClr val="00CF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err="1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921A2071-07C4-FC41-8CD5-3E50B763C8CF}"/>
              </a:ext>
            </a:extLst>
          </p:cNvPr>
          <p:cNvSpPr/>
          <p:nvPr/>
        </p:nvSpPr>
        <p:spPr>
          <a:xfrm>
            <a:off x="1975393" y="3111819"/>
            <a:ext cx="3224904" cy="1414069"/>
          </a:xfrm>
          <a:prstGeom prst="rect">
            <a:avLst/>
          </a:prstGeom>
          <a:noFill/>
          <a:ln w="38100">
            <a:solidFill>
              <a:srgbClr val="00CF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err="1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143E73F-2770-3044-8087-0C1926DB1B73}"/>
              </a:ext>
            </a:extLst>
          </p:cNvPr>
          <p:cNvSpPr/>
          <p:nvPr/>
        </p:nvSpPr>
        <p:spPr>
          <a:xfrm>
            <a:off x="3794443" y="1760004"/>
            <a:ext cx="1280160" cy="1280160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95167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 animBg="1"/>
      <p:bldP spid="149" grpId="0" animBg="1"/>
      <p:bldP spid="150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06EAC9-1BAF-B443-BC0B-90ED53131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 PayPal Inc. Confidential and proprietary.</a:t>
            </a:r>
          </a:p>
        </p:txBody>
      </p:sp>
      <p:sp>
        <p:nvSpPr>
          <p:cNvPr id="11" name="Title 5">
            <a:extLst>
              <a:ext uri="{FF2B5EF4-FFF2-40B4-BE49-F238E27FC236}">
                <a16:creationId xmlns:a16="http://schemas.microsoft.com/office/drawing/2014/main" id="{7725B0DD-614D-DC4C-9A55-95765C0C8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9" y="527050"/>
            <a:ext cx="11187113" cy="311150"/>
          </a:xfrm>
        </p:spPr>
        <p:txBody>
          <a:bodyPr/>
          <a:lstStyle/>
          <a:p>
            <a:r>
              <a:rPr lang="en-US"/>
              <a:t>PayPal Notebooks Platform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DE5820A-AE72-624F-B73C-A19CDB01C8DF}"/>
              </a:ext>
            </a:extLst>
          </p:cNvPr>
          <p:cNvCxnSpPr>
            <a:cxnSpLocks/>
          </p:cNvCxnSpPr>
          <p:nvPr/>
        </p:nvCxnSpPr>
        <p:spPr>
          <a:xfrm>
            <a:off x="371014" y="840014"/>
            <a:ext cx="45720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730F13C-8D32-184E-9CE2-B16933DD30D7}"/>
              </a:ext>
            </a:extLst>
          </p:cNvPr>
          <p:cNvCxnSpPr/>
          <p:nvPr/>
        </p:nvCxnSpPr>
        <p:spPr>
          <a:xfrm flipV="1">
            <a:off x="638175" y="4076700"/>
            <a:ext cx="0" cy="581025"/>
          </a:xfrm>
          <a:prstGeom prst="line">
            <a:avLst/>
          </a:prstGeom>
          <a:ln>
            <a:solidFill>
              <a:srgbClr val="99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EBF2CDE-4AB9-944B-B421-4E2883C535FB}"/>
              </a:ext>
            </a:extLst>
          </p:cNvPr>
          <p:cNvCxnSpPr/>
          <p:nvPr/>
        </p:nvCxnSpPr>
        <p:spPr>
          <a:xfrm flipV="1">
            <a:off x="638175" y="2847975"/>
            <a:ext cx="0" cy="581025"/>
          </a:xfrm>
          <a:prstGeom prst="line">
            <a:avLst/>
          </a:prstGeom>
          <a:ln>
            <a:solidFill>
              <a:srgbClr val="99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81ABC86A-2DF4-A24D-91A6-95CA4885EAE1}"/>
              </a:ext>
            </a:extLst>
          </p:cNvPr>
          <p:cNvSpPr/>
          <p:nvPr/>
        </p:nvSpPr>
        <p:spPr>
          <a:xfrm>
            <a:off x="7992918" y="1903968"/>
            <a:ext cx="3699020" cy="369902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90000">
                <a:schemeClr val="accent2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PayPal Sans Big Medium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051374A-0A0F-7C44-A089-8491F1AFCC39}"/>
              </a:ext>
            </a:extLst>
          </p:cNvPr>
          <p:cNvSpPr/>
          <p:nvPr/>
        </p:nvSpPr>
        <p:spPr>
          <a:xfrm>
            <a:off x="4929485" y="2220191"/>
            <a:ext cx="3066574" cy="3066574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90000">
                <a:schemeClr val="accent3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PayPal Sans Big Medium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61BC81B-86A5-1B48-B6AF-4A21ABBB570E}"/>
              </a:ext>
            </a:extLst>
          </p:cNvPr>
          <p:cNvSpPr/>
          <p:nvPr/>
        </p:nvSpPr>
        <p:spPr>
          <a:xfrm>
            <a:off x="2729651" y="2651991"/>
            <a:ext cx="2202974" cy="2202974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90000">
                <a:schemeClr val="accent4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PayPal Sans Big Medium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0990589-4574-1B4C-8ABC-2F9CFC59E529}"/>
              </a:ext>
            </a:extLst>
          </p:cNvPr>
          <p:cNvSpPr/>
          <p:nvPr/>
        </p:nvSpPr>
        <p:spPr>
          <a:xfrm>
            <a:off x="1233761" y="3003963"/>
            <a:ext cx="1499030" cy="1499030"/>
          </a:xfrm>
          <a:prstGeom prst="rect">
            <a:avLst/>
          </a:prstGeom>
          <a:gradFill>
            <a:gsLst>
              <a:gs pos="0">
                <a:schemeClr val="accent6"/>
              </a:gs>
              <a:gs pos="90000">
                <a:schemeClr val="accent1"/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PayPal Sans Big Medium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801D32C-32E6-BB42-A66F-E3FE6E7729DF}"/>
              </a:ext>
            </a:extLst>
          </p:cNvPr>
          <p:cNvSpPr/>
          <p:nvPr/>
        </p:nvSpPr>
        <p:spPr>
          <a:xfrm>
            <a:off x="503238" y="3386647"/>
            <a:ext cx="733663" cy="733663"/>
          </a:xfrm>
          <a:prstGeom prst="rect">
            <a:avLst/>
          </a:prstGeom>
          <a:gradFill>
            <a:gsLst>
              <a:gs pos="0">
                <a:schemeClr val="bg2"/>
              </a:gs>
              <a:gs pos="90000">
                <a:schemeClr val="tx2"/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PayPal Sans Big Medium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09B7662-EB0D-6848-B57E-69225CF34CB6}"/>
              </a:ext>
            </a:extLst>
          </p:cNvPr>
          <p:cNvSpPr txBox="1"/>
          <p:nvPr/>
        </p:nvSpPr>
        <p:spPr>
          <a:xfrm>
            <a:off x="1436231" y="3234690"/>
            <a:ext cx="1271236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PayPal Sans Big Medium"/>
              </a:rPr>
              <a:t>Jupyter deployed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0865F47-DBE1-B741-BF3E-D3EC32A41494}"/>
              </a:ext>
            </a:extLst>
          </p:cNvPr>
          <p:cNvSpPr txBox="1"/>
          <p:nvPr/>
        </p:nvSpPr>
        <p:spPr>
          <a:xfrm>
            <a:off x="2932120" y="3234690"/>
            <a:ext cx="200744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PayPal Sans Big Medium"/>
              </a:rPr>
              <a:t>PayPal Notebooks</a:t>
            </a:r>
          </a:p>
          <a:p>
            <a:r>
              <a:rPr lang="en-US">
                <a:solidFill>
                  <a:schemeClr val="bg1"/>
                </a:solidFill>
                <a:latin typeface="PayPal Sans Big Medium"/>
              </a:rPr>
              <a:t>Beta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A772A4B-B79A-8A42-9701-853A3FCC568E}"/>
              </a:ext>
            </a:extLst>
          </p:cNvPr>
          <p:cNvSpPr txBox="1"/>
          <p:nvPr/>
        </p:nvSpPr>
        <p:spPr>
          <a:xfrm>
            <a:off x="5131955" y="3234690"/>
            <a:ext cx="208033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PayPal Sans Big Medium"/>
              </a:rPr>
              <a:t>PayPal Notebooks</a:t>
            </a:r>
          </a:p>
          <a:p>
            <a:r>
              <a:rPr lang="en-US">
                <a:solidFill>
                  <a:schemeClr val="bg1"/>
                </a:solidFill>
                <a:latin typeface="PayPal Sans Big Medium"/>
              </a:rPr>
              <a:t>Generally Available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48B834E-1B96-F045-B755-E0D90412195E}"/>
              </a:ext>
            </a:extLst>
          </p:cNvPr>
          <p:cNvSpPr txBox="1"/>
          <p:nvPr/>
        </p:nvSpPr>
        <p:spPr>
          <a:xfrm>
            <a:off x="8195388" y="3234690"/>
            <a:ext cx="267508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PayPal Sans Big Medium"/>
              </a:rPr>
              <a:t>PayPal Notebooks Today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12CBCD6-B82A-F641-8A94-38656B41ACBE}"/>
              </a:ext>
            </a:extLst>
          </p:cNvPr>
          <p:cNvSpPr txBox="1"/>
          <p:nvPr/>
        </p:nvSpPr>
        <p:spPr>
          <a:xfrm>
            <a:off x="1436231" y="3926913"/>
            <a:ext cx="114821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PayPal Sans Big Medium"/>
              </a:rPr>
              <a:t>Q2 2017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5D79652-063B-3F4A-BDBD-1207A13F8DCD}"/>
              </a:ext>
            </a:extLst>
          </p:cNvPr>
          <p:cNvSpPr txBox="1"/>
          <p:nvPr/>
        </p:nvSpPr>
        <p:spPr>
          <a:xfrm>
            <a:off x="2932120" y="3926913"/>
            <a:ext cx="1219873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PayPal Sans Big Medium"/>
              </a:rPr>
              <a:t>Q3 2017</a:t>
            </a:r>
          </a:p>
          <a:p>
            <a:r>
              <a:rPr lang="en-US" sz="2000">
                <a:solidFill>
                  <a:schemeClr val="bg1"/>
                </a:solidFill>
                <a:latin typeface="PayPal Sans Big Medium"/>
              </a:rPr>
              <a:t>~50 users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5E26F0D-F6C5-F245-9A39-902E90F7FDC9}"/>
              </a:ext>
            </a:extLst>
          </p:cNvPr>
          <p:cNvSpPr txBox="1"/>
          <p:nvPr/>
        </p:nvSpPr>
        <p:spPr>
          <a:xfrm>
            <a:off x="5131955" y="3926913"/>
            <a:ext cx="129342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PayPal Sans Big Medium"/>
              </a:rPr>
              <a:t>Feb 2018</a:t>
            </a:r>
          </a:p>
          <a:p>
            <a:r>
              <a:rPr lang="en-US" sz="2000">
                <a:solidFill>
                  <a:schemeClr val="bg1"/>
                </a:solidFill>
                <a:latin typeface="PayPal Sans Big Medium"/>
              </a:rPr>
              <a:t>~100 users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CB8546E-68AD-0448-8834-BDFE4EDF1252}"/>
              </a:ext>
            </a:extLst>
          </p:cNvPr>
          <p:cNvSpPr txBox="1"/>
          <p:nvPr/>
        </p:nvSpPr>
        <p:spPr>
          <a:xfrm>
            <a:off x="8195387" y="3926913"/>
            <a:ext cx="3078699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PayPal Sans Big Medium"/>
              </a:rPr>
              <a:t>~1,300 users</a:t>
            </a:r>
          </a:p>
          <a:p>
            <a:r>
              <a:rPr lang="en-US" sz="2000" dirty="0">
                <a:solidFill>
                  <a:schemeClr val="bg1"/>
                </a:solidFill>
                <a:latin typeface="PayPal Sans Big Medium"/>
              </a:rPr>
              <a:t>SQL, Spark/PySpark, Python, R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56AE995-55D5-BE40-98BD-D63E4172372A}"/>
              </a:ext>
            </a:extLst>
          </p:cNvPr>
          <p:cNvSpPr txBox="1"/>
          <p:nvPr/>
        </p:nvSpPr>
        <p:spPr>
          <a:xfrm>
            <a:off x="503238" y="4746063"/>
            <a:ext cx="114821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>
                <a:solidFill>
                  <a:schemeClr val="bg2">
                    <a:lumMod val="75000"/>
                  </a:schemeClr>
                </a:solidFill>
                <a:latin typeface="PayPal Sans Big Medium"/>
              </a:rPr>
              <a:t>2016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E3C11F7-36B8-D646-AE1B-DCDB7A844AFC}"/>
              </a:ext>
            </a:extLst>
          </p:cNvPr>
          <p:cNvSpPr txBox="1"/>
          <p:nvPr/>
        </p:nvSpPr>
        <p:spPr>
          <a:xfrm>
            <a:off x="503238" y="2282190"/>
            <a:ext cx="97313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>
                <a:solidFill>
                  <a:schemeClr val="bg2">
                    <a:lumMod val="75000"/>
                  </a:schemeClr>
                </a:solidFill>
                <a:latin typeface="PayPal Sans Big Medium"/>
              </a:rPr>
              <a:t>Zeppelin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4BB5325-8E9D-F543-9422-A991DBA8583C}"/>
              </a:ext>
            </a:extLst>
          </p:cNvPr>
          <p:cNvSpPr txBox="1"/>
          <p:nvPr/>
        </p:nvSpPr>
        <p:spPr>
          <a:xfrm>
            <a:off x="503237" y="2583180"/>
            <a:ext cx="114822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PayPal Sans Big Medium"/>
              </a:rPr>
              <a:t>Individual use</a:t>
            </a:r>
          </a:p>
        </p:txBody>
      </p:sp>
      <p:sp>
        <p:nvSpPr>
          <p:cNvPr id="28" name="Slide Number Placeholder 4">
            <a:extLst>
              <a:ext uri="{FF2B5EF4-FFF2-40B4-BE49-F238E27FC236}">
                <a16:creationId xmlns:a16="http://schemas.microsoft.com/office/drawing/2014/main" id="{FC63FE3F-C991-0F4E-B85F-A07F68B7F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9650" y="6356350"/>
            <a:ext cx="527050" cy="292099"/>
          </a:xfrm>
        </p:spPr>
        <p:txBody>
          <a:bodyPr/>
          <a:lstStyle/>
          <a:p>
            <a:fld id="{07CF5707-6B01-4E28-B52C-5F626EA6C56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86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43" grpId="0" animBg="1"/>
      <p:bldP spid="44" grpId="0"/>
      <p:bldP spid="45" grpId="0"/>
      <p:bldP spid="46" grpId="0"/>
      <p:bldP spid="47" grpId="0"/>
      <p:bldP spid="52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theme/theme1.xml><?xml version="1.0" encoding="utf-8"?>
<a:theme xmlns:a="http://schemas.openxmlformats.org/drawingml/2006/main" name="Blue Gradient Section">
  <a:themeElements>
    <a:clrScheme name="PYL">
      <a:dk1>
        <a:sysClr val="windowText" lastClr="000000"/>
      </a:dk1>
      <a:lt1>
        <a:sysClr val="window" lastClr="FFFFFF"/>
      </a:lt1>
      <a:dk2>
        <a:srgbClr val="333333"/>
      </a:dk2>
      <a:lt2>
        <a:srgbClr val="808080"/>
      </a:lt2>
      <a:accent1>
        <a:srgbClr val="009CDE"/>
      </a:accent1>
      <a:accent2>
        <a:srgbClr val="003087"/>
      </a:accent2>
      <a:accent3>
        <a:srgbClr val="640487"/>
      </a:accent3>
      <a:accent4>
        <a:srgbClr val="DE0063"/>
      </a:accent4>
      <a:accent5>
        <a:srgbClr val="FF9600"/>
      </a:accent5>
      <a:accent6>
        <a:srgbClr val="00CF92"/>
      </a:accent6>
      <a:hlink>
        <a:srgbClr val="003087"/>
      </a:hlink>
      <a:folHlink>
        <a:srgbClr val="640487"/>
      </a:folHlink>
    </a:clrScheme>
    <a:fontScheme name="PYL">
      <a:majorFont>
        <a:latin typeface="PayPal Sans Big"/>
        <a:ea typeface=""/>
        <a:cs typeface=""/>
      </a:majorFont>
      <a:minorFont>
        <a:latin typeface="PayPal Sans Big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ctr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16x9_Basic_PowerPoint_Presentation_2018" id="{88C64705-C7FE-0549-AA35-EBC5D324F9F6}" vid="{2F62C031-28B6-A343-9994-E881E594D37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3688</TotalTime>
  <Words>1400</Words>
  <Application>Microsoft Office PowerPoint</Application>
  <PresentationFormat>Widescreen</PresentationFormat>
  <Paragraphs>298</Paragraphs>
  <Slides>24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Blue Gradient Section</vt:lpstr>
      <vt:lpstr>PayPal Notebooks</vt:lpstr>
      <vt:lpstr>Agenda</vt:lpstr>
      <vt:lpstr>Introductions</vt:lpstr>
      <vt:lpstr>PayPal Key Metrics</vt:lpstr>
      <vt:lpstr>PayPal Customers, Transactions and Growth</vt:lpstr>
      <vt:lpstr>PayPal Analytics Ecosystem</vt:lpstr>
      <vt:lpstr>PayPal Big Data Platform</vt:lpstr>
      <vt:lpstr>PowerPoint Presentation</vt:lpstr>
      <vt:lpstr>PayPal Notebooks Platform</vt:lpstr>
      <vt:lpstr>Demo</vt:lpstr>
      <vt:lpstr>Two customer segments</vt:lpstr>
      <vt:lpstr>Jupyter deployed as a platform</vt:lpstr>
      <vt:lpstr>PayPal Notebooks Platform</vt:lpstr>
      <vt:lpstr>PPExtensions   Set of extensions to improve user experience and reduce time to market</vt:lpstr>
      <vt:lpstr>PPMagics</vt:lpstr>
      <vt:lpstr>Collaboration and deployment</vt:lpstr>
      <vt:lpstr>Gimel  Unified Data API to access any data store</vt:lpstr>
      <vt:lpstr>Simplified access to big data systems with GSQL</vt:lpstr>
      <vt:lpstr>Big data and machine learning</vt:lpstr>
      <vt:lpstr>Big data and machine learning</vt:lpstr>
      <vt:lpstr>PayPal Notebooks Open Source Plans</vt:lpstr>
      <vt:lpstr>Open sourcing PPExtensions</vt:lpstr>
      <vt:lpstr>Open source links and info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Romit Mehta</dc:creator>
  <cp:lastModifiedBy>Romit Mehta</cp:lastModifiedBy>
  <cp:revision>8</cp:revision>
  <dcterms:modified xsi:type="dcterms:W3CDTF">2018-08-24T15:55:31Z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ient">
    <vt:lpwstr>PayPal</vt:lpwstr>
  </property>
  <property fmtid="{D5CDD505-2E9C-101B-9397-08002B2CF9AE}" pid="3" name="Language">
    <vt:lpwstr>English (US)</vt:lpwstr>
  </property>
  <property fmtid="{D5CDD505-2E9C-101B-9397-08002B2CF9AE}" pid="4" name="Owner">
    <vt:lpwstr>P L Kessler</vt:lpwstr>
  </property>
  <property fmtid="{D5CDD505-2E9C-101B-9397-08002B2CF9AE}" pid="5" name="Project">
    <vt:lpwstr>Studio Koto</vt:lpwstr>
  </property>
  <property fmtid="{D5CDD505-2E9C-101B-9397-08002B2CF9AE}" pid="6" name="Publisher">
    <vt:lpwstr>Kessler Associates</vt:lpwstr>
  </property>
</Properties>
</file>